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147480844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1" d="100"/>
          <a:sy n="51" d="100"/>
        </p:scale>
        <p:origin x="1256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and purple lipstick in a heart shape&#10;&#10;Description automatically generated">
            <a:extLst>
              <a:ext uri="{FF2B5EF4-FFF2-40B4-BE49-F238E27FC236}">
                <a16:creationId xmlns:a16="http://schemas.microsoft.com/office/drawing/2014/main" id="{BC81B981-C75F-3FEE-85B3-8CC7803A85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A2356113-4407-3D7D-EA3C-3CCBCC3A60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14051" y="5789352"/>
            <a:ext cx="5501087" cy="603384"/>
          </a:xfrm>
          <a:prstGeom prst="rect">
            <a:avLst/>
          </a:prstGeom>
        </p:spPr>
        <p:txBody>
          <a:bodyPr/>
          <a:lstStyle>
            <a:lvl1pPr algn="ctr">
              <a:defRPr sz="1600" cap="small" baseline="0">
                <a:solidFill>
                  <a:srgbClr val="FF30A1"/>
                </a:solidFill>
                <a:latin typeface="Recoleta Bold" pitchFamily="2" charset="77"/>
              </a:defRPr>
            </a:lvl1pPr>
          </a:lstStyle>
          <a:p>
            <a:r>
              <a:rPr lang="en-US"/>
              <a:t>Subtitle here</a:t>
            </a:r>
          </a:p>
        </p:txBody>
      </p:sp>
    </p:spTree>
    <p:extLst>
      <p:ext uri="{BB962C8B-B14F-4D97-AF65-F5344CB8AC3E}">
        <p14:creationId xmlns:p14="http://schemas.microsoft.com/office/powerpoint/2010/main" val="3571696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6690B-DD73-4B3A-6DE2-8C5BBA587F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08B557-FFF3-96E2-58C0-B7C6EE08F5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B5E4FB-082D-F0E3-A51F-C687AC205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21460-108F-48FC-A090-6DDA5FFEFCE5}" type="datetime1">
              <a:rPr lang="en-CA" smtClean="0"/>
              <a:t>2025-01-15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15A7CA-CA0E-2D8A-D957-51AD7C9F8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D1655A-3B15-901B-FBC3-44168A3B0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0BFA0-A6AC-4573-B725-EFA5A2692AB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63179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nk and white wall&#10;&#10;Description automatically generated">
            <a:extLst>
              <a:ext uri="{FF2B5EF4-FFF2-40B4-BE49-F238E27FC236}">
                <a16:creationId xmlns:a16="http://schemas.microsoft.com/office/drawing/2014/main" id="{81404902-C1A0-237F-34C3-41D92BBE0E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A2356113-4407-3D7D-EA3C-3CCBCC3A60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6859" y="2945842"/>
            <a:ext cx="11638280" cy="1235121"/>
          </a:xfrm>
          <a:prstGeom prst="rect">
            <a:avLst/>
          </a:prstGeom>
          <a:effectLst/>
        </p:spPr>
        <p:txBody>
          <a:bodyPr/>
          <a:lstStyle>
            <a:lvl1pPr algn="ctr">
              <a:defRPr sz="4267" cap="none" baseline="0">
                <a:solidFill>
                  <a:srgbClr val="FF30A1"/>
                </a:solidFill>
                <a:effectLst/>
                <a:latin typeface="Recoleta Bold" pitchFamily="2" charset="77"/>
              </a:defRPr>
            </a:lvl1pPr>
          </a:lstStyle>
          <a:p>
            <a:r>
              <a:rPr lang="en-US"/>
              <a:t>Global Marketing </a:t>
            </a:r>
            <a:br>
              <a:rPr lang="en-US"/>
            </a:br>
            <a:r>
              <a:rPr lang="en-US"/>
              <a:t>Strategy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A9792CC-EB20-D309-2CE2-C537E2A9B56C}"/>
              </a:ext>
            </a:extLst>
          </p:cNvPr>
          <p:cNvSpPr txBox="1">
            <a:spLocks/>
          </p:cNvSpPr>
          <p:nvPr userDrawn="1"/>
        </p:nvSpPr>
        <p:spPr>
          <a:xfrm>
            <a:off x="5886328" y="6528185"/>
            <a:ext cx="419345" cy="36618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FE380EA-64CB-4F42-93ED-9FA5341E947C}" type="slidenum">
              <a:rPr lang="en-US" sz="800" b="1" i="0" baseline="0" smtClean="0">
                <a:solidFill>
                  <a:schemeClr val="bg1"/>
                </a:solidFill>
                <a:latin typeface="Proxima Nova" panose="02000506030000020004" pitchFamily="2" charset="0"/>
              </a:rPr>
              <a:pPr algn="ctr"/>
              <a:t>‹#›</a:t>
            </a:fld>
            <a:endParaRPr lang="en-US" sz="800" b="1" i="0" baseline="0">
              <a:solidFill>
                <a:schemeClr val="bg1"/>
              </a:solidFill>
              <a:latin typeface="Proxima Nova" panose="02000506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6637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Pi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nk and white background&#10;&#10;Description automatically generated">
            <a:extLst>
              <a:ext uri="{FF2B5EF4-FFF2-40B4-BE49-F238E27FC236}">
                <a16:creationId xmlns:a16="http://schemas.microsoft.com/office/drawing/2014/main" id="{319851AF-CD8E-9484-DE05-3BAAAC0817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3476" y="0"/>
            <a:ext cx="12218951" cy="6873160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A2356113-4407-3D7D-EA3C-3CCBCC3A6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7210"/>
            <a:ext cx="12192000" cy="366183"/>
          </a:xfrm>
          <a:prstGeom prst="rect">
            <a:avLst/>
          </a:prstGeom>
        </p:spPr>
        <p:txBody>
          <a:bodyPr/>
          <a:lstStyle>
            <a:lvl1pPr algn="ctr">
              <a:defRPr sz="2000" cap="none" baseline="0">
                <a:solidFill>
                  <a:srgbClr val="FF30A1"/>
                </a:solidFill>
                <a:effectLst/>
                <a:latin typeface="Recoleta Bold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A1F830A9-3443-6ED4-CEFD-7BF81FC33DFE}"/>
              </a:ext>
            </a:extLst>
          </p:cNvPr>
          <p:cNvSpPr txBox="1">
            <a:spLocks/>
          </p:cNvSpPr>
          <p:nvPr userDrawn="1"/>
        </p:nvSpPr>
        <p:spPr>
          <a:xfrm>
            <a:off x="5886328" y="6528185"/>
            <a:ext cx="419345" cy="36618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FE380EA-64CB-4F42-93ED-9FA5341E947C}" type="slidenum">
              <a:rPr lang="en-US" sz="800" b="1" i="0" baseline="0" smtClean="0">
                <a:solidFill>
                  <a:srgbClr val="DE37A0"/>
                </a:solidFill>
                <a:latin typeface="Proxima Nova" panose="02000506030000020004" pitchFamily="2" charset="0"/>
              </a:rPr>
              <a:pPr algn="ctr"/>
              <a:t>‹#›</a:t>
            </a:fld>
            <a:endParaRPr lang="en-US" sz="800" b="1" i="0" baseline="0">
              <a:solidFill>
                <a:srgbClr val="DE37A0"/>
              </a:solidFill>
              <a:latin typeface="Proxima Nova" panose="02000506030000020004" pitchFamily="2" charset="0"/>
            </a:endParaRP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473347EB-6041-C9E6-1FA0-244097CABA4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0" y="533393"/>
            <a:ext cx="12192000" cy="538193"/>
          </a:xfrm>
          <a:prstGeom prst="rect">
            <a:avLst/>
          </a:prstGeom>
        </p:spPr>
        <p:txBody>
          <a:bodyPr tIns="0"/>
          <a:lstStyle>
            <a:lvl1pPr marL="0" indent="0" algn="ctr">
              <a:lnSpc>
                <a:spcPts val="1093"/>
              </a:lnSpc>
              <a:buFontTx/>
              <a:buNone/>
              <a:defRPr sz="933" baseline="0">
                <a:solidFill>
                  <a:srgbClr val="FF30A1"/>
                </a:solidFill>
                <a:latin typeface="Proxima Nova Medium" panose="02000506030000020004" pitchFamily="2" charset="0"/>
              </a:defRPr>
            </a:lvl1pPr>
            <a:lvl2pPr marL="609585" indent="0" algn="ctr">
              <a:lnSpc>
                <a:spcPts val="1093"/>
              </a:lnSpc>
              <a:buFontTx/>
              <a:buNone/>
              <a:defRPr sz="1200" baseline="0">
                <a:solidFill>
                  <a:schemeClr val="bg1"/>
                </a:solidFill>
                <a:latin typeface="Proxima Nova Medium" panose="02000506030000020004" pitchFamily="2" charset="0"/>
              </a:defRPr>
            </a:lvl2pPr>
            <a:lvl3pPr marL="1219170" indent="0" algn="ctr">
              <a:lnSpc>
                <a:spcPts val="1093"/>
              </a:lnSpc>
              <a:buFontTx/>
              <a:buNone/>
              <a:defRPr sz="1200" baseline="0">
                <a:solidFill>
                  <a:schemeClr val="bg1"/>
                </a:solidFill>
                <a:latin typeface="Proxima Nova Medium" panose="02000506030000020004" pitchFamily="2" charset="0"/>
              </a:defRPr>
            </a:lvl3pPr>
            <a:lvl4pPr marL="1828754" indent="0" algn="ctr">
              <a:lnSpc>
                <a:spcPts val="1093"/>
              </a:lnSpc>
              <a:buFontTx/>
              <a:buNone/>
              <a:defRPr sz="1200" baseline="0">
                <a:solidFill>
                  <a:schemeClr val="bg1"/>
                </a:solidFill>
                <a:latin typeface="Proxima Nova Medium" panose="02000506030000020004" pitchFamily="2" charset="0"/>
              </a:defRPr>
            </a:lvl4pPr>
            <a:lvl5pPr marL="2438339" indent="0" algn="ctr">
              <a:lnSpc>
                <a:spcPts val="1093"/>
              </a:lnSpc>
              <a:buFontTx/>
              <a:buNone/>
              <a:defRPr sz="1200" baseline="0">
                <a:solidFill>
                  <a:schemeClr val="bg1"/>
                </a:solidFill>
                <a:latin typeface="Proxima Nova Medium" panose="02000506030000020004" pitchFamily="2" charset="0"/>
              </a:defRPr>
            </a:lvl5pPr>
          </a:lstStyle>
          <a:p>
            <a:pPr lvl="0"/>
            <a:r>
              <a:rPr lang="en-US"/>
              <a:t>Insert </a:t>
            </a:r>
            <a:r>
              <a:rPr lang="en-US" err="1"/>
              <a:t>subcopy</a:t>
            </a:r>
            <a:r>
              <a:rPr lang="en-US"/>
              <a:t> here</a:t>
            </a:r>
          </a:p>
        </p:txBody>
      </p:sp>
    </p:spTree>
    <p:extLst>
      <p:ext uri="{BB962C8B-B14F-4D97-AF65-F5344CB8AC3E}">
        <p14:creationId xmlns:p14="http://schemas.microsoft.com/office/powerpoint/2010/main" val="692448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Pi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nk gradient with white spots&#10;&#10;Description automatically generated with medium confidence">
            <a:extLst>
              <a:ext uri="{FF2B5EF4-FFF2-40B4-BE49-F238E27FC236}">
                <a16:creationId xmlns:a16="http://schemas.microsoft.com/office/drawing/2014/main" id="{4C956F83-C80C-BB73-73AB-08A9E930E5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A450664-EA38-579C-E84B-3F98086F4991}"/>
              </a:ext>
            </a:extLst>
          </p:cNvPr>
          <p:cNvSpPr txBox="1">
            <a:spLocks/>
          </p:cNvSpPr>
          <p:nvPr userDrawn="1"/>
        </p:nvSpPr>
        <p:spPr>
          <a:xfrm>
            <a:off x="5886328" y="6528185"/>
            <a:ext cx="419345" cy="36618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FE380EA-64CB-4F42-93ED-9FA5341E947C}" type="slidenum">
              <a:rPr lang="en-US" sz="800" b="1" i="0" baseline="0" smtClean="0">
                <a:solidFill>
                  <a:schemeClr val="bg1"/>
                </a:solidFill>
                <a:latin typeface="Proxima Nova" panose="02000506030000020004" pitchFamily="2" charset="0"/>
              </a:rPr>
              <a:pPr algn="ctr"/>
              <a:t>‹#›</a:t>
            </a:fld>
            <a:endParaRPr lang="en-US" sz="800" b="1" i="0" baseline="0">
              <a:solidFill>
                <a:schemeClr val="bg1"/>
              </a:solidFill>
              <a:latin typeface="Proxima Nova" panose="02000506030000020004" pitchFamily="2" charset="0"/>
            </a:endParaRPr>
          </a:p>
        </p:txBody>
      </p:sp>
      <p:sp>
        <p:nvSpPr>
          <p:cNvPr id="3" name="Title 10">
            <a:extLst>
              <a:ext uri="{FF2B5EF4-FFF2-40B4-BE49-F238E27FC236}">
                <a16:creationId xmlns:a16="http://schemas.microsoft.com/office/drawing/2014/main" id="{E4F7AC28-4BF9-C799-B33C-E975808E4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7210"/>
            <a:ext cx="12192000" cy="366183"/>
          </a:xfrm>
          <a:prstGeom prst="rect">
            <a:avLst/>
          </a:prstGeom>
        </p:spPr>
        <p:txBody>
          <a:bodyPr/>
          <a:lstStyle>
            <a:lvl1pPr algn="ctr">
              <a:defRPr sz="2000" cap="none" baseline="0">
                <a:solidFill>
                  <a:schemeClr val="bg1"/>
                </a:solidFill>
                <a:effectLst/>
                <a:latin typeface="Recoleta Bold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07EBAED0-8EC0-0BE7-1F94-EB058937EF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0" y="533393"/>
            <a:ext cx="12192000" cy="538193"/>
          </a:xfrm>
          <a:prstGeom prst="rect">
            <a:avLst/>
          </a:prstGeom>
        </p:spPr>
        <p:txBody>
          <a:bodyPr tIns="0"/>
          <a:lstStyle>
            <a:lvl1pPr marL="0" indent="0" algn="ctr">
              <a:lnSpc>
                <a:spcPts val="1093"/>
              </a:lnSpc>
              <a:buFontTx/>
              <a:buNone/>
              <a:defRPr sz="933" baseline="0">
                <a:solidFill>
                  <a:schemeClr val="bg1"/>
                </a:solidFill>
                <a:latin typeface="Proxima Nova Medium" panose="02000506030000020004" pitchFamily="2" charset="0"/>
              </a:defRPr>
            </a:lvl1pPr>
            <a:lvl2pPr marL="609585" indent="0" algn="ctr">
              <a:lnSpc>
                <a:spcPts val="1093"/>
              </a:lnSpc>
              <a:buFontTx/>
              <a:buNone/>
              <a:defRPr sz="1200" baseline="0">
                <a:solidFill>
                  <a:schemeClr val="bg1"/>
                </a:solidFill>
                <a:latin typeface="Proxima Nova Medium" panose="02000506030000020004" pitchFamily="2" charset="0"/>
              </a:defRPr>
            </a:lvl2pPr>
            <a:lvl3pPr marL="1219170" indent="0" algn="ctr">
              <a:lnSpc>
                <a:spcPts val="1093"/>
              </a:lnSpc>
              <a:buFontTx/>
              <a:buNone/>
              <a:defRPr sz="1200" baseline="0">
                <a:solidFill>
                  <a:schemeClr val="bg1"/>
                </a:solidFill>
                <a:latin typeface="Proxima Nova Medium" panose="02000506030000020004" pitchFamily="2" charset="0"/>
              </a:defRPr>
            </a:lvl3pPr>
            <a:lvl4pPr marL="1828754" indent="0" algn="ctr">
              <a:lnSpc>
                <a:spcPts val="1093"/>
              </a:lnSpc>
              <a:buFontTx/>
              <a:buNone/>
              <a:defRPr sz="1200" baseline="0">
                <a:solidFill>
                  <a:schemeClr val="bg1"/>
                </a:solidFill>
                <a:latin typeface="Proxima Nova Medium" panose="02000506030000020004" pitchFamily="2" charset="0"/>
              </a:defRPr>
            </a:lvl4pPr>
            <a:lvl5pPr marL="2438339" indent="0" algn="ctr">
              <a:lnSpc>
                <a:spcPts val="1093"/>
              </a:lnSpc>
              <a:buFontTx/>
              <a:buNone/>
              <a:defRPr sz="1200" baseline="0">
                <a:solidFill>
                  <a:schemeClr val="bg1"/>
                </a:solidFill>
                <a:latin typeface="Proxima Nova Medium" panose="02000506030000020004" pitchFamily="2" charset="0"/>
              </a:defRPr>
            </a:lvl5pPr>
          </a:lstStyle>
          <a:p>
            <a:pPr lvl="0"/>
            <a:r>
              <a:rPr lang="en-US"/>
              <a:t>Insert </a:t>
            </a:r>
            <a:r>
              <a:rPr lang="en-US" err="1"/>
              <a:t>subcopy</a:t>
            </a:r>
            <a:r>
              <a:rPr lang="en-US"/>
              <a:t> here</a:t>
            </a:r>
          </a:p>
        </p:txBody>
      </p:sp>
    </p:spTree>
    <p:extLst>
      <p:ext uri="{BB962C8B-B14F-4D97-AF65-F5344CB8AC3E}">
        <p14:creationId xmlns:p14="http://schemas.microsoft.com/office/powerpoint/2010/main" val="1893761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and purple wall&#10;&#10;Description automatically generated with medium confidence">
            <a:extLst>
              <a:ext uri="{FF2B5EF4-FFF2-40B4-BE49-F238E27FC236}">
                <a16:creationId xmlns:a16="http://schemas.microsoft.com/office/drawing/2014/main" id="{BF226CA8-0334-FFD1-C3A0-FB6A167940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749193E-460A-D901-7C21-0C8565257965}"/>
              </a:ext>
            </a:extLst>
          </p:cNvPr>
          <p:cNvSpPr txBox="1">
            <a:spLocks/>
          </p:cNvSpPr>
          <p:nvPr userDrawn="1"/>
        </p:nvSpPr>
        <p:spPr>
          <a:xfrm>
            <a:off x="5886328" y="6528185"/>
            <a:ext cx="419345" cy="36618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FE380EA-64CB-4F42-93ED-9FA5341E947C}" type="slidenum">
              <a:rPr lang="en-US" sz="800" b="1" i="0" baseline="0" smtClean="0">
                <a:solidFill>
                  <a:schemeClr val="bg1"/>
                </a:solidFill>
                <a:latin typeface="Proxima Nova" panose="02000506030000020004" pitchFamily="2" charset="0"/>
              </a:rPr>
              <a:pPr algn="ctr"/>
              <a:t>‹#›</a:t>
            </a:fld>
            <a:endParaRPr lang="en-US" sz="800" b="1" i="0" baseline="0">
              <a:solidFill>
                <a:schemeClr val="bg1"/>
              </a:solidFill>
              <a:latin typeface="Proxima Nova" panose="02000506030000020004" pitchFamily="2" charset="0"/>
            </a:endParaRPr>
          </a:p>
        </p:txBody>
      </p:sp>
      <p:sp>
        <p:nvSpPr>
          <p:cNvPr id="6" name="Title 10">
            <a:extLst>
              <a:ext uri="{FF2B5EF4-FFF2-40B4-BE49-F238E27FC236}">
                <a16:creationId xmlns:a16="http://schemas.microsoft.com/office/drawing/2014/main" id="{2ED6FD9A-3D57-BC32-983F-51EB5CD3F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7210"/>
            <a:ext cx="12192000" cy="366183"/>
          </a:xfrm>
          <a:prstGeom prst="rect">
            <a:avLst/>
          </a:prstGeom>
        </p:spPr>
        <p:txBody>
          <a:bodyPr/>
          <a:lstStyle>
            <a:lvl1pPr algn="ctr">
              <a:defRPr sz="2000" cap="none" baseline="0">
                <a:solidFill>
                  <a:schemeClr val="bg1"/>
                </a:solidFill>
                <a:effectLst/>
                <a:latin typeface="Recoleta Bold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2AB63EC5-F187-315D-BAD0-B58CF3B86D9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0" y="533393"/>
            <a:ext cx="12192000" cy="538193"/>
          </a:xfrm>
          <a:prstGeom prst="rect">
            <a:avLst/>
          </a:prstGeom>
        </p:spPr>
        <p:txBody>
          <a:bodyPr tIns="0"/>
          <a:lstStyle>
            <a:lvl1pPr marL="0" indent="0" algn="ctr">
              <a:lnSpc>
                <a:spcPts val="1093"/>
              </a:lnSpc>
              <a:buFontTx/>
              <a:buNone/>
              <a:defRPr sz="933" baseline="0">
                <a:solidFill>
                  <a:schemeClr val="bg1"/>
                </a:solidFill>
                <a:latin typeface="Proxima Nova Medium" panose="02000506030000020004" pitchFamily="2" charset="0"/>
              </a:defRPr>
            </a:lvl1pPr>
            <a:lvl2pPr marL="609585" indent="0" algn="ctr">
              <a:lnSpc>
                <a:spcPts val="1093"/>
              </a:lnSpc>
              <a:buFontTx/>
              <a:buNone/>
              <a:defRPr sz="1200" baseline="0">
                <a:solidFill>
                  <a:schemeClr val="bg1"/>
                </a:solidFill>
                <a:latin typeface="Proxima Nova Medium" panose="02000506030000020004" pitchFamily="2" charset="0"/>
              </a:defRPr>
            </a:lvl2pPr>
            <a:lvl3pPr marL="1219170" indent="0" algn="ctr">
              <a:lnSpc>
                <a:spcPts val="1093"/>
              </a:lnSpc>
              <a:buFontTx/>
              <a:buNone/>
              <a:defRPr sz="1200" baseline="0">
                <a:solidFill>
                  <a:schemeClr val="bg1"/>
                </a:solidFill>
                <a:latin typeface="Proxima Nova Medium" panose="02000506030000020004" pitchFamily="2" charset="0"/>
              </a:defRPr>
            </a:lvl3pPr>
            <a:lvl4pPr marL="1828754" indent="0" algn="ctr">
              <a:lnSpc>
                <a:spcPts val="1093"/>
              </a:lnSpc>
              <a:buFontTx/>
              <a:buNone/>
              <a:defRPr sz="1200" baseline="0">
                <a:solidFill>
                  <a:schemeClr val="bg1"/>
                </a:solidFill>
                <a:latin typeface="Proxima Nova Medium" panose="02000506030000020004" pitchFamily="2" charset="0"/>
              </a:defRPr>
            </a:lvl4pPr>
            <a:lvl5pPr marL="2438339" indent="0" algn="ctr">
              <a:lnSpc>
                <a:spcPts val="1093"/>
              </a:lnSpc>
              <a:buFontTx/>
              <a:buNone/>
              <a:defRPr sz="1200" baseline="0">
                <a:solidFill>
                  <a:schemeClr val="bg1"/>
                </a:solidFill>
                <a:latin typeface="Proxima Nova Medium" panose="02000506030000020004" pitchFamily="2" charset="0"/>
              </a:defRPr>
            </a:lvl5pPr>
          </a:lstStyle>
          <a:p>
            <a:pPr lvl="0"/>
            <a:r>
              <a:rPr lang="en-US"/>
              <a:t>Insert </a:t>
            </a:r>
            <a:r>
              <a:rPr lang="en-US" err="1"/>
              <a:t>subcopy</a:t>
            </a:r>
            <a:r>
              <a:rPr lang="en-US"/>
              <a:t> here</a:t>
            </a:r>
          </a:p>
        </p:txBody>
      </p:sp>
    </p:spTree>
    <p:extLst>
      <p:ext uri="{BB962C8B-B14F-4D97-AF65-F5344CB8AC3E}">
        <p14:creationId xmlns:p14="http://schemas.microsoft.com/office/powerpoint/2010/main" val="1555830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nk and white wall&#10;&#10;Description automatically generated">
            <a:extLst>
              <a:ext uri="{FF2B5EF4-FFF2-40B4-BE49-F238E27FC236}">
                <a16:creationId xmlns:a16="http://schemas.microsoft.com/office/drawing/2014/main" id="{61204F51-8D85-3CAC-2550-91029E233B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749193E-460A-D901-7C21-0C8565257965}"/>
              </a:ext>
            </a:extLst>
          </p:cNvPr>
          <p:cNvSpPr txBox="1">
            <a:spLocks/>
          </p:cNvSpPr>
          <p:nvPr userDrawn="1"/>
        </p:nvSpPr>
        <p:spPr>
          <a:xfrm>
            <a:off x="5886328" y="6528185"/>
            <a:ext cx="419345" cy="36618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FE380EA-64CB-4F42-93ED-9FA5341E947C}" type="slidenum">
              <a:rPr lang="en-US" sz="800" b="1" i="0" baseline="0" smtClean="0">
                <a:solidFill>
                  <a:schemeClr val="bg1"/>
                </a:solidFill>
                <a:latin typeface="Proxima Nova" panose="02000506030000020004" pitchFamily="2" charset="0"/>
              </a:rPr>
              <a:pPr algn="ctr"/>
              <a:t>‹#›</a:t>
            </a:fld>
            <a:endParaRPr lang="en-US" sz="800" b="1" i="0" baseline="0">
              <a:solidFill>
                <a:schemeClr val="bg1"/>
              </a:solidFill>
              <a:latin typeface="Proxima Nova" panose="02000506030000020004" pitchFamily="2" charset="0"/>
            </a:endParaRPr>
          </a:p>
        </p:txBody>
      </p:sp>
      <p:sp>
        <p:nvSpPr>
          <p:cNvPr id="6" name="Title 10">
            <a:extLst>
              <a:ext uri="{FF2B5EF4-FFF2-40B4-BE49-F238E27FC236}">
                <a16:creationId xmlns:a16="http://schemas.microsoft.com/office/drawing/2014/main" id="{2ED6FD9A-3D57-BC32-983F-51EB5CD3F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7210"/>
            <a:ext cx="12192000" cy="366183"/>
          </a:xfrm>
          <a:prstGeom prst="rect">
            <a:avLst/>
          </a:prstGeom>
        </p:spPr>
        <p:txBody>
          <a:bodyPr/>
          <a:lstStyle>
            <a:lvl1pPr algn="ctr">
              <a:defRPr sz="2000" cap="none" baseline="0">
                <a:solidFill>
                  <a:schemeClr val="bg1"/>
                </a:solidFill>
                <a:effectLst/>
                <a:latin typeface="Recoleta Bold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2AB63EC5-F187-315D-BAD0-B58CF3B86D9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0" y="533393"/>
            <a:ext cx="12192000" cy="538193"/>
          </a:xfrm>
          <a:prstGeom prst="rect">
            <a:avLst/>
          </a:prstGeom>
        </p:spPr>
        <p:txBody>
          <a:bodyPr tIns="0"/>
          <a:lstStyle>
            <a:lvl1pPr marL="0" indent="0" algn="ctr">
              <a:lnSpc>
                <a:spcPts val="1093"/>
              </a:lnSpc>
              <a:buFontTx/>
              <a:buNone/>
              <a:defRPr sz="933" baseline="0">
                <a:solidFill>
                  <a:schemeClr val="bg1"/>
                </a:solidFill>
                <a:latin typeface="Proxima Nova Medium" panose="02000506030000020004" pitchFamily="2" charset="0"/>
              </a:defRPr>
            </a:lvl1pPr>
            <a:lvl2pPr marL="609585" indent="0" algn="ctr">
              <a:lnSpc>
                <a:spcPts val="1093"/>
              </a:lnSpc>
              <a:buFontTx/>
              <a:buNone/>
              <a:defRPr sz="1200" baseline="0">
                <a:solidFill>
                  <a:schemeClr val="bg1"/>
                </a:solidFill>
                <a:latin typeface="Proxima Nova Medium" panose="02000506030000020004" pitchFamily="2" charset="0"/>
              </a:defRPr>
            </a:lvl2pPr>
            <a:lvl3pPr marL="1219170" indent="0" algn="ctr">
              <a:lnSpc>
                <a:spcPts val="1093"/>
              </a:lnSpc>
              <a:buFontTx/>
              <a:buNone/>
              <a:defRPr sz="1200" baseline="0">
                <a:solidFill>
                  <a:schemeClr val="bg1"/>
                </a:solidFill>
                <a:latin typeface="Proxima Nova Medium" panose="02000506030000020004" pitchFamily="2" charset="0"/>
              </a:defRPr>
            </a:lvl3pPr>
            <a:lvl4pPr marL="1828754" indent="0" algn="ctr">
              <a:lnSpc>
                <a:spcPts val="1093"/>
              </a:lnSpc>
              <a:buFontTx/>
              <a:buNone/>
              <a:defRPr sz="1200" baseline="0">
                <a:solidFill>
                  <a:schemeClr val="bg1"/>
                </a:solidFill>
                <a:latin typeface="Proxima Nova Medium" panose="02000506030000020004" pitchFamily="2" charset="0"/>
              </a:defRPr>
            </a:lvl4pPr>
            <a:lvl5pPr marL="2438339" indent="0" algn="ctr">
              <a:lnSpc>
                <a:spcPts val="1093"/>
              </a:lnSpc>
              <a:buFontTx/>
              <a:buNone/>
              <a:defRPr sz="1200" baseline="0">
                <a:solidFill>
                  <a:schemeClr val="bg1"/>
                </a:solidFill>
                <a:latin typeface="Proxima Nova Medium" panose="02000506030000020004" pitchFamily="2" charset="0"/>
              </a:defRPr>
            </a:lvl5pPr>
          </a:lstStyle>
          <a:p>
            <a:pPr lvl="0"/>
            <a:r>
              <a:rPr lang="en-US"/>
              <a:t>Insert </a:t>
            </a:r>
            <a:r>
              <a:rPr lang="en-US" err="1"/>
              <a:t>subcopy</a:t>
            </a:r>
            <a:r>
              <a:rPr lang="en-US"/>
              <a:t> here</a:t>
            </a:r>
          </a:p>
        </p:txBody>
      </p:sp>
    </p:spTree>
    <p:extLst>
      <p:ext uri="{BB962C8B-B14F-4D97-AF65-F5344CB8AC3E}">
        <p14:creationId xmlns:p14="http://schemas.microsoft.com/office/powerpoint/2010/main" val="2459258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sky with clouds&#10;&#10;Description automatically generated">
            <a:extLst>
              <a:ext uri="{FF2B5EF4-FFF2-40B4-BE49-F238E27FC236}">
                <a16:creationId xmlns:a16="http://schemas.microsoft.com/office/drawing/2014/main" id="{944BC5C0-142E-ED81-1DE4-6E4C2A44C0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749193E-460A-D901-7C21-0C8565257965}"/>
              </a:ext>
            </a:extLst>
          </p:cNvPr>
          <p:cNvSpPr txBox="1">
            <a:spLocks/>
          </p:cNvSpPr>
          <p:nvPr userDrawn="1"/>
        </p:nvSpPr>
        <p:spPr>
          <a:xfrm>
            <a:off x="5886328" y="6528185"/>
            <a:ext cx="419345" cy="36618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FE380EA-64CB-4F42-93ED-9FA5341E947C}" type="slidenum">
              <a:rPr lang="en-US" sz="800" b="1" i="0" baseline="0" smtClean="0">
                <a:solidFill>
                  <a:srgbClr val="FF30A1"/>
                </a:solidFill>
                <a:latin typeface="Proxima Nova" panose="02000506030000020004" pitchFamily="2" charset="0"/>
              </a:rPr>
              <a:pPr algn="ctr"/>
              <a:t>‹#›</a:t>
            </a:fld>
            <a:endParaRPr lang="en-US" sz="800" b="1" i="0" baseline="0">
              <a:solidFill>
                <a:srgbClr val="FF30A1"/>
              </a:solidFill>
              <a:latin typeface="Proxima Nova" panose="02000506030000020004" pitchFamily="2" charset="0"/>
            </a:endParaRPr>
          </a:p>
        </p:txBody>
      </p:sp>
      <p:sp>
        <p:nvSpPr>
          <p:cNvPr id="6" name="Title 10">
            <a:extLst>
              <a:ext uri="{FF2B5EF4-FFF2-40B4-BE49-F238E27FC236}">
                <a16:creationId xmlns:a16="http://schemas.microsoft.com/office/drawing/2014/main" id="{2ED6FD9A-3D57-BC32-983F-51EB5CD3F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7210"/>
            <a:ext cx="12192000" cy="366183"/>
          </a:xfrm>
          <a:prstGeom prst="rect">
            <a:avLst/>
          </a:prstGeom>
        </p:spPr>
        <p:txBody>
          <a:bodyPr/>
          <a:lstStyle>
            <a:lvl1pPr algn="ctr">
              <a:defRPr sz="2000" cap="none" baseline="0">
                <a:solidFill>
                  <a:schemeClr val="bg1"/>
                </a:solidFill>
                <a:effectLst/>
                <a:latin typeface="Recoleta Bold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2AB63EC5-F187-315D-BAD0-B58CF3B86D9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0" y="533393"/>
            <a:ext cx="12192000" cy="538193"/>
          </a:xfrm>
          <a:prstGeom prst="rect">
            <a:avLst/>
          </a:prstGeom>
        </p:spPr>
        <p:txBody>
          <a:bodyPr tIns="0"/>
          <a:lstStyle>
            <a:lvl1pPr marL="0" indent="0" algn="ctr">
              <a:lnSpc>
                <a:spcPts val="1093"/>
              </a:lnSpc>
              <a:buFontTx/>
              <a:buNone/>
              <a:defRPr sz="933" baseline="0">
                <a:solidFill>
                  <a:schemeClr val="bg1"/>
                </a:solidFill>
                <a:latin typeface="Proxima Nova Medium" panose="02000506030000020004" pitchFamily="2" charset="0"/>
              </a:defRPr>
            </a:lvl1pPr>
            <a:lvl2pPr marL="609585" indent="0" algn="ctr">
              <a:lnSpc>
                <a:spcPts val="1093"/>
              </a:lnSpc>
              <a:buFontTx/>
              <a:buNone/>
              <a:defRPr sz="1200" baseline="0">
                <a:solidFill>
                  <a:schemeClr val="bg1"/>
                </a:solidFill>
                <a:latin typeface="Proxima Nova Medium" panose="02000506030000020004" pitchFamily="2" charset="0"/>
              </a:defRPr>
            </a:lvl2pPr>
            <a:lvl3pPr marL="1219170" indent="0" algn="ctr">
              <a:lnSpc>
                <a:spcPts val="1093"/>
              </a:lnSpc>
              <a:buFontTx/>
              <a:buNone/>
              <a:defRPr sz="1200" baseline="0">
                <a:solidFill>
                  <a:schemeClr val="bg1"/>
                </a:solidFill>
                <a:latin typeface="Proxima Nova Medium" panose="02000506030000020004" pitchFamily="2" charset="0"/>
              </a:defRPr>
            </a:lvl3pPr>
            <a:lvl4pPr marL="1828754" indent="0" algn="ctr">
              <a:lnSpc>
                <a:spcPts val="1093"/>
              </a:lnSpc>
              <a:buFontTx/>
              <a:buNone/>
              <a:defRPr sz="1200" baseline="0">
                <a:solidFill>
                  <a:schemeClr val="bg1"/>
                </a:solidFill>
                <a:latin typeface="Proxima Nova Medium" panose="02000506030000020004" pitchFamily="2" charset="0"/>
              </a:defRPr>
            </a:lvl4pPr>
            <a:lvl5pPr marL="2438339" indent="0" algn="ctr">
              <a:lnSpc>
                <a:spcPts val="1093"/>
              </a:lnSpc>
              <a:buFontTx/>
              <a:buNone/>
              <a:defRPr sz="1200" baseline="0">
                <a:solidFill>
                  <a:schemeClr val="bg1"/>
                </a:solidFill>
                <a:latin typeface="Proxima Nova Medium" panose="02000506030000020004" pitchFamily="2" charset="0"/>
              </a:defRPr>
            </a:lvl5pPr>
          </a:lstStyle>
          <a:p>
            <a:pPr lvl="0"/>
            <a:r>
              <a:rPr lang="en-US"/>
              <a:t>Insert </a:t>
            </a:r>
            <a:r>
              <a:rPr lang="en-US" err="1"/>
              <a:t>subcopy</a:t>
            </a:r>
            <a:r>
              <a:rPr lang="en-US"/>
              <a:t> here</a:t>
            </a:r>
          </a:p>
        </p:txBody>
      </p:sp>
    </p:spTree>
    <p:extLst>
      <p:ext uri="{BB962C8B-B14F-4D97-AF65-F5344CB8AC3E}">
        <p14:creationId xmlns:p14="http://schemas.microsoft.com/office/powerpoint/2010/main" val="2965973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sky with clouds&#10;&#10;Description automatically generated">
            <a:extLst>
              <a:ext uri="{FF2B5EF4-FFF2-40B4-BE49-F238E27FC236}">
                <a16:creationId xmlns:a16="http://schemas.microsoft.com/office/drawing/2014/main" id="{5F83A019-4199-F4C0-A2FC-3CAC57EDA3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749193E-460A-D901-7C21-0C8565257965}"/>
              </a:ext>
            </a:extLst>
          </p:cNvPr>
          <p:cNvSpPr txBox="1">
            <a:spLocks/>
          </p:cNvSpPr>
          <p:nvPr userDrawn="1"/>
        </p:nvSpPr>
        <p:spPr>
          <a:xfrm>
            <a:off x="5886328" y="6528185"/>
            <a:ext cx="419345" cy="36618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FE380EA-64CB-4F42-93ED-9FA5341E947C}" type="slidenum">
              <a:rPr lang="en-US" sz="800" b="1" i="0" baseline="0" smtClean="0">
                <a:solidFill>
                  <a:srgbClr val="FF30A1"/>
                </a:solidFill>
                <a:latin typeface="Proxima Nova" panose="02000506030000020004" pitchFamily="2" charset="0"/>
              </a:rPr>
              <a:pPr algn="ctr"/>
              <a:t>‹#›</a:t>
            </a:fld>
            <a:endParaRPr lang="en-US" sz="800" b="1" i="0" baseline="0">
              <a:solidFill>
                <a:srgbClr val="FF30A1"/>
              </a:solidFill>
              <a:latin typeface="Proxima Nova" panose="02000506030000020004" pitchFamily="2" charset="0"/>
            </a:endParaRPr>
          </a:p>
        </p:txBody>
      </p:sp>
      <p:sp>
        <p:nvSpPr>
          <p:cNvPr id="6" name="Title 10">
            <a:extLst>
              <a:ext uri="{FF2B5EF4-FFF2-40B4-BE49-F238E27FC236}">
                <a16:creationId xmlns:a16="http://schemas.microsoft.com/office/drawing/2014/main" id="{2ED6FD9A-3D57-BC32-983F-51EB5CD3F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7210"/>
            <a:ext cx="12192000" cy="366183"/>
          </a:xfrm>
          <a:prstGeom prst="rect">
            <a:avLst/>
          </a:prstGeom>
        </p:spPr>
        <p:txBody>
          <a:bodyPr/>
          <a:lstStyle>
            <a:lvl1pPr algn="ctr">
              <a:defRPr sz="2000" cap="none" baseline="0">
                <a:solidFill>
                  <a:schemeClr val="bg1"/>
                </a:solidFill>
                <a:effectLst/>
                <a:latin typeface="Recoleta Bold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2AB63EC5-F187-315D-BAD0-B58CF3B86D9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0" y="533393"/>
            <a:ext cx="12192000" cy="538193"/>
          </a:xfrm>
          <a:prstGeom prst="rect">
            <a:avLst/>
          </a:prstGeom>
        </p:spPr>
        <p:txBody>
          <a:bodyPr tIns="0"/>
          <a:lstStyle>
            <a:lvl1pPr marL="0" indent="0" algn="ctr">
              <a:lnSpc>
                <a:spcPts val="1093"/>
              </a:lnSpc>
              <a:buFontTx/>
              <a:buNone/>
              <a:defRPr sz="933" baseline="0">
                <a:solidFill>
                  <a:schemeClr val="bg1"/>
                </a:solidFill>
                <a:latin typeface="Proxima Nova Medium" panose="02000506030000020004" pitchFamily="2" charset="0"/>
              </a:defRPr>
            </a:lvl1pPr>
            <a:lvl2pPr marL="609585" indent="0" algn="ctr">
              <a:lnSpc>
                <a:spcPts val="1093"/>
              </a:lnSpc>
              <a:buFontTx/>
              <a:buNone/>
              <a:defRPr sz="1200" baseline="0">
                <a:solidFill>
                  <a:schemeClr val="bg1"/>
                </a:solidFill>
                <a:latin typeface="Proxima Nova Medium" panose="02000506030000020004" pitchFamily="2" charset="0"/>
              </a:defRPr>
            </a:lvl2pPr>
            <a:lvl3pPr marL="1219170" indent="0" algn="ctr">
              <a:lnSpc>
                <a:spcPts val="1093"/>
              </a:lnSpc>
              <a:buFontTx/>
              <a:buNone/>
              <a:defRPr sz="1200" baseline="0">
                <a:solidFill>
                  <a:schemeClr val="bg1"/>
                </a:solidFill>
                <a:latin typeface="Proxima Nova Medium" panose="02000506030000020004" pitchFamily="2" charset="0"/>
              </a:defRPr>
            </a:lvl3pPr>
            <a:lvl4pPr marL="1828754" indent="0" algn="ctr">
              <a:lnSpc>
                <a:spcPts val="1093"/>
              </a:lnSpc>
              <a:buFontTx/>
              <a:buNone/>
              <a:defRPr sz="1200" baseline="0">
                <a:solidFill>
                  <a:schemeClr val="bg1"/>
                </a:solidFill>
                <a:latin typeface="Proxima Nova Medium" panose="02000506030000020004" pitchFamily="2" charset="0"/>
              </a:defRPr>
            </a:lvl4pPr>
            <a:lvl5pPr marL="2438339" indent="0" algn="ctr">
              <a:lnSpc>
                <a:spcPts val="1093"/>
              </a:lnSpc>
              <a:buFontTx/>
              <a:buNone/>
              <a:defRPr sz="1200" baseline="0">
                <a:solidFill>
                  <a:schemeClr val="bg1"/>
                </a:solidFill>
                <a:latin typeface="Proxima Nova Medium" panose="02000506030000020004" pitchFamily="2" charset="0"/>
              </a:defRPr>
            </a:lvl5pPr>
          </a:lstStyle>
          <a:p>
            <a:pPr lvl="0"/>
            <a:r>
              <a:rPr lang="en-US"/>
              <a:t>Insert </a:t>
            </a:r>
            <a:r>
              <a:rPr lang="en-US" err="1"/>
              <a:t>subcopy</a:t>
            </a:r>
            <a:r>
              <a:rPr lang="en-US"/>
              <a:t> here</a:t>
            </a:r>
          </a:p>
        </p:txBody>
      </p:sp>
    </p:spTree>
    <p:extLst>
      <p:ext uri="{BB962C8B-B14F-4D97-AF65-F5344CB8AC3E}">
        <p14:creationId xmlns:p14="http://schemas.microsoft.com/office/powerpoint/2010/main" val="152030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CBA9189-2F90-943C-624E-C22403FEE54E}"/>
              </a:ext>
            </a:extLst>
          </p:cNvPr>
          <p:cNvSpPr/>
          <p:nvPr userDrawn="1"/>
        </p:nvSpPr>
        <p:spPr>
          <a:xfrm>
            <a:off x="0" y="95"/>
            <a:ext cx="12192000" cy="6858000"/>
          </a:xfrm>
          <a:prstGeom prst="rect">
            <a:avLst/>
          </a:prstGeom>
          <a:solidFill>
            <a:srgbClr val="FFE1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7" name="Picture 6" descr="A group of white dots&#10;&#10;Description automatically generated">
            <a:extLst>
              <a:ext uri="{FF2B5EF4-FFF2-40B4-BE49-F238E27FC236}">
                <a16:creationId xmlns:a16="http://schemas.microsoft.com/office/drawing/2014/main" id="{CA36B11C-7DAF-094F-5C23-76F157C092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371025">
            <a:off x="9703884" y="-1127418"/>
            <a:ext cx="5056889" cy="249498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AD51D5B-1612-84EC-F26C-41606D4C55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985" y="6238445"/>
            <a:ext cx="543271" cy="540073"/>
          </a:xfrm>
          <a:prstGeom prst="rect">
            <a:avLst/>
          </a:prstGeom>
        </p:spPr>
      </p:pic>
      <p:pic>
        <p:nvPicPr>
          <p:cNvPr id="12" name="Picture 11" descr="A pink heart with black background&#10;&#10;Description automatically generated">
            <a:extLst>
              <a:ext uri="{FF2B5EF4-FFF2-40B4-BE49-F238E27FC236}">
                <a16:creationId xmlns:a16="http://schemas.microsoft.com/office/drawing/2014/main" id="{25A303B6-2884-726D-0171-9CDF3377D55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25785">
            <a:off x="11495932" y="6247244"/>
            <a:ext cx="762947" cy="607133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F23BE10-1AE0-78A6-5BED-F0F258B929F0}"/>
              </a:ext>
            </a:extLst>
          </p:cNvPr>
          <p:cNvSpPr txBox="1">
            <a:spLocks/>
          </p:cNvSpPr>
          <p:nvPr userDrawn="1"/>
        </p:nvSpPr>
        <p:spPr>
          <a:xfrm>
            <a:off x="11617749" y="6528185"/>
            <a:ext cx="419345" cy="36618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FE380EA-64CB-4F42-93ED-9FA5341E947C}" type="slidenum">
              <a:rPr lang="en-US" sz="800" baseline="0" smtClean="0">
                <a:solidFill>
                  <a:schemeClr val="tx1"/>
                </a:solidFill>
                <a:latin typeface="Proxima Nova" panose="02000506030000020004" pitchFamily="2" charset="0"/>
              </a:rPr>
              <a:pPr algn="ctr"/>
              <a:t>‹#›</a:t>
            </a:fld>
            <a:endParaRPr lang="en-US" sz="800" baseline="0">
              <a:solidFill>
                <a:schemeClr val="tx1"/>
              </a:solidFill>
              <a:latin typeface="Proxima Nova" panose="02000506030000020004" pitchFamily="2" charset="0"/>
            </a:endParaRPr>
          </a:p>
        </p:txBody>
      </p:sp>
      <p:sp>
        <p:nvSpPr>
          <p:cNvPr id="2" name="Title 27">
            <a:extLst>
              <a:ext uri="{FF2B5EF4-FFF2-40B4-BE49-F238E27FC236}">
                <a16:creationId xmlns:a16="http://schemas.microsoft.com/office/drawing/2014/main" id="{FAC75213-DFEF-E45A-79AE-6FEB239E50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0615" y="203240"/>
            <a:ext cx="10215572" cy="662517"/>
          </a:xfrm>
          <a:prstGeom prst="rect">
            <a:avLst/>
          </a:prstGeom>
        </p:spPr>
        <p:txBody>
          <a:bodyPr/>
          <a:lstStyle>
            <a:lvl1pPr>
              <a:defRPr lang="en-US" sz="3200" kern="1200" cap="all" baseline="0">
                <a:solidFill>
                  <a:srgbClr val="F51284"/>
                </a:solidFill>
                <a:latin typeface="Recoleta Bold" pitchFamily="2" charset="77"/>
                <a:ea typeface="+mj-ea"/>
                <a:cs typeface="+mj-cs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11336DE7-B8D0-599F-5485-B2A08AB9512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0616" y="702926"/>
            <a:ext cx="5266064" cy="538193"/>
          </a:xfrm>
          <a:prstGeom prst="rect">
            <a:avLst/>
          </a:prstGeom>
        </p:spPr>
        <p:txBody>
          <a:bodyPr tIns="0"/>
          <a:lstStyle>
            <a:lvl1pPr marL="0" indent="0">
              <a:lnSpc>
                <a:spcPts val="1093"/>
              </a:lnSpc>
              <a:buFontTx/>
              <a:buNone/>
              <a:defRPr sz="1200" baseline="0">
                <a:solidFill>
                  <a:schemeClr val="tx1"/>
                </a:solidFill>
                <a:latin typeface="Proxima Nova Medium" panose="02000506030000020004" pitchFamily="2" charset="0"/>
              </a:defRPr>
            </a:lvl1pPr>
            <a:lvl2pPr marL="609585" indent="0">
              <a:lnSpc>
                <a:spcPts val="1093"/>
              </a:lnSpc>
              <a:buFontTx/>
              <a:buNone/>
              <a:defRPr sz="1200" baseline="0">
                <a:solidFill>
                  <a:schemeClr val="tx1"/>
                </a:solidFill>
                <a:latin typeface="Proxima Nova Medium" panose="02000506030000020004" pitchFamily="2" charset="0"/>
              </a:defRPr>
            </a:lvl2pPr>
            <a:lvl3pPr marL="1219170" indent="0">
              <a:lnSpc>
                <a:spcPts val="1093"/>
              </a:lnSpc>
              <a:buFontTx/>
              <a:buNone/>
              <a:defRPr sz="1200" baseline="0">
                <a:solidFill>
                  <a:schemeClr val="tx1"/>
                </a:solidFill>
                <a:latin typeface="Proxima Nova Medium" panose="02000506030000020004" pitchFamily="2" charset="0"/>
              </a:defRPr>
            </a:lvl3pPr>
            <a:lvl4pPr marL="1828754" indent="0">
              <a:lnSpc>
                <a:spcPts val="1093"/>
              </a:lnSpc>
              <a:buFontTx/>
              <a:buNone/>
              <a:defRPr sz="1200" baseline="0">
                <a:solidFill>
                  <a:schemeClr val="tx1"/>
                </a:solidFill>
                <a:latin typeface="Proxima Nova Medium" panose="02000506030000020004" pitchFamily="2" charset="0"/>
              </a:defRPr>
            </a:lvl4pPr>
            <a:lvl5pPr marL="2438339" indent="0">
              <a:lnSpc>
                <a:spcPts val="1093"/>
              </a:lnSpc>
              <a:buFontTx/>
              <a:buNone/>
              <a:defRPr sz="1200" baseline="0">
                <a:solidFill>
                  <a:schemeClr val="tx1"/>
                </a:solidFill>
                <a:latin typeface="Proxima Nova Medium" panose="02000506030000020004" pitchFamily="2" charset="0"/>
              </a:defRPr>
            </a:lvl5pPr>
          </a:lstStyle>
          <a:p>
            <a:pPr lvl="0"/>
            <a:r>
              <a:rPr lang="en-US"/>
              <a:t>Insert </a:t>
            </a:r>
            <a:r>
              <a:rPr lang="en-US" err="1"/>
              <a:t>subcopy</a:t>
            </a:r>
            <a:r>
              <a:rPr lang="en-US"/>
              <a:t>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A5F9EFA-2566-4340-16BA-1CD82A10A53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330811" y="6334044"/>
            <a:ext cx="295343" cy="2936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8B8C0FE-1116-4B01-CCDA-679F63EE307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42334" y="6548856"/>
            <a:ext cx="185916" cy="184821"/>
          </a:xfrm>
          <a:prstGeom prst="rect">
            <a:avLst/>
          </a:prstGeom>
          <a:effectLst>
            <a:outerShdw dist="6350" dir="2700000" algn="tl" rotWithShape="0">
              <a:srgbClr val="ED4489"/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A675874-2AFE-1CCE-D243-BE376D7D454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67789" y="6627650"/>
            <a:ext cx="169376" cy="168380"/>
          </a:xfrm>
          <a:prstGeom prst="rect">
            <a:avLst/>
          </a:prstGeom>
        </p:spPr>
      </p:pic>
      <p:pic>
        <p:nvPicPr>
          <p:cNvPr id="18" name="Picture 17" descr="A pink heart with black background&#10;&#10;Description automatically generated">
            <a:extLst>
              <a:ext uri="{FF2B5EF4-FFF2-40B4-BE49-F238E27FC236}">
                <a16:creationId xmlns:a16="http://schemas.microsoft.com/office/drawing/2014/main" id="{46880CF8-62EE-F29C-B74A-87A8FFCAFA9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25785">
            <a:off x="-141226" y="191599"/>
            <a:ext cx="552676" cy="4398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EDCC0E5-4D71-53C0-F615-CB59D1E5047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855642" y="217943"/>
            <a:ext cx="295343" cy="2936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2B41757-3AF9-E65E-75BB-C3902D8FC5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581726" y="84136"/>
            <a:ext cx="185916" cy="18482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18AD873-CDD1-1DC7-71BA-6A5A639590B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50289" y="99989"/>
            <a:ext cx="185916" cy="18482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14CE315-395A-644F-0219-D2FB5B27745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3574" y="541858"/>
            <a:ext cx="120209" cy="119501"/>
          </a:xfrm>
          <a:prstGeom prst="rect">
            <a:avLst/>
          </a:prstGeom>
          <a:effectLst>
            <a:outerShdw dist="6350" dir="2700000" algn="tl" rotWithShape="0">
              <a:srgbClr val="ED4489"/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3657B6A-FE5E-69CB-BC72-3F183D0EA21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16052" y="6411735"/>
            <a:ext cx="191557" cy="16974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6547013-C4F2-A5C8-F834-2F12C3EE640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908" y="6011324"/>
            <a:ext cx="120209" cy="119501"/>
          </a:xfrm>
          <a:prstGeom prst="rect">
            <a:avLst/>
          </a:prstGeom>
          <a:effectLst>
            <a:outerShdw dist="6350" dir="2700000" algn="tl" rotWithShape="0">
              <a:srgbClr val="ED4489"/>
            </a:outerShdw>
          </a:effectLst>
        </p:spPr>
      </p:pic>
      <p:pic>
        <p:nvPicPr>
          <p:cNvPr id="8" name="Picture 7" descr="A group of white dots&#10;&#10;Description automatically generated">
            <a:extLst>
              <a:ext uri="{FF2B5EF4-FFF2-40B4-BE49-F238E27FC236}">
                <a16:creationId xmlns:a16="http://schemas.microsoft.com/office/drawing/2014/main" id="{667FF20D-F4B6-4C16-F302-495BDA0666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1587452">
            <a:off x="23554" y="5333983"/>
            <a:ext cx="5056889" cy="2494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070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911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5C257-DCDC-9867-E933-0A170FFEC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Pillow balm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2CC756-6957-3398-787F-4181D642758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/>
              <a:t>What, Why, How Video</a:t>
            </a:r>
          </a:p>
        </p:txBody>
      </p:sp>
      <p:pic>
        <p:nvPicPr>
          <p:cNvPr id="6" name="1BFC2D3F-EF18-4F5E-B376-32B4D65DDDA6">
            <a:hlinkClick r:id="" action="ppaction://media"/>
            <a:extLst>
              <a:ext uri="{FF2B5EF4-FFF2-40B4-BE49-F238E27FC236}">
                <a16:creationId xmlns:a16="http://schemas.microsoft.com/office/drawing/2014/main" id="{2DAC7F26-775B-EB69-9F4F-D341A80563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56394" y="1241119"/>
            <a:ext cx="2879213" cy="51171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702766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1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oo Faced Brand - Template" id="{477371BC-DC9C-9A4C-8F41-0905B23A4684}" vid="{8E67F531-22A1-E541-9FC0-ED60CAB8013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</Words>
  <Application>Microsoft Office PowerPoint</Application>
  <PresentationFormat>Widescreen</PresentationFormat>
  <Paragraphs>2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Proxima Nova</vt:lpstr>
      <vt:lpstr>Proxima Nova Medium</vt:lpstr>
      <vt:lpstr>Recoleta Bold</vt:lpstr>
      <vt:lpstr>1_Office Theme</vt:lpstr>
      <vt:lpstr>Pillow balm</vt:lpstr>
    </vt:vector>
  </TitlesOfParts>
  <Company>The Estee Lauder Companies Inc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Emmerson, Leslie</dc:creator>
  <cp:lastModifiedBy>Emmerson, Leslie</cp:lastModifiedBy>
  <cp:revision>1</cp:revision>
  <dcterms:created xsi:type="dcterms:W3CDTF">2025-01-15T16:59:13Z</dcterms:created>
  <dcterms:modified xsi:type="dcterms:W3CDTF">2025-01-15T17:00:14Z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b1f34ead-50a3-4950-8a39-fca3a33c48cb_Enabled">
    <vt:lpwstr>true</vt:lpwstr>
  </property>
  <property fmtid="{D5CDD505-2E9C-101B-9397-08002B2CF9AE}" pid="3" name="MSIP_Label_b1f34ead-50a3-4950-8a39-fca3a33c48cb_SetDate">
    <vt:lpwstr>2025-01-15T16:59:32Z</vt:lpwstr>
  </property>
  <property fmtid="{D5CDD505-2E9C-101B-9397-08002B2CF9AE}" pid="4" name="MSIP_Label_b1f34ead-50a3-4950-8a39-fca3a33c48cb_Method">
    <vt:lpwstr>Standard</vt:lpwstr>
  </property>
  <property fmtid="{D5CDD505-2E9C-101B-9397-08002B2CF9AE}" pid="5" name="MSIP_Label_b1f34ead-50a3-4950-8a39-fca3a33c48cb_Name">
    <vt:lpwstr>Confidential</vt:lpwstr>
  </property>
  <property fmtid="{D5CDD505-2E9C-101B-9397-08002B2CF9AE}" pid="6" name="MSIP_Label_b1f34ead-50a3-4950-8a39-fca3a33c48cb_SiteId">
    <vt:lpwstr>0c5638da-d686-4d6a-8df4-e0552c70cb17</vt:lpwstr>
  </property>
  <property fmtid="{D5CDD505-2E9C-101B-9397-08002B2CF9AE}" pid="7" name="MSIP_Label_b1f34ead-50a3-4950-8a39-fca3a33c48cb_ActionId">
    <vt:lpwstr>6f6714b6-32db-452e-a4bd-2ac7658ed2dd</vt:lpwstr>
  </property>
  <property fmtid="{D5CDD505-2E9C-101B-9397-08002B2CF9AE}" pid="8" name="MSIP_Label_b1f34ead-50a3-4950-8a39-fca3a33c48cb_ContentBits">
    <vt:lpwstr>0</vt:lpwstr>
  </property>
</Properties>
</file>