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14748080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erson, Leslie" userId="db73a151-a9e8-44d5-a799-7db004d25860" providerId="ADAL" clId="{EF23A9B6-066A-404C-BE0D-F63A1370E455}"/>
    <pc:docChg chg="delSld delMainMaster">
      <pc:chgData name="Emmerson, Leslie" userId="db73a151-a9e8-44d5-a799-7db004d25860" providerId="ADAL" clId="{EF23A9B6-066A-404C-BE0D-F63A1370E455}" dt="2025-01-15T17:23:02.452" v="0" actId="47"/>
      <pc:docMkLst>
        <pc:docMk/>
      </pc:docMkLst>
      <pc:sldChg chg="del">
        <pc:chgData name="Emmerson, Leslie" userId="db73a151-a9e8-44d5-a799-7db004d25860" providerId="ADAL" clId="{EF23A9B6-066A-404C-BE0D-F63A1370E455}" dt="2025-01-15T17:23:02.452" v="0" actId="47"/>
        <pc:sldMkLst>
          <pc:docMk/>
          <pc:sldMk cId="4028860034" sldId="256"/>
        </pc:sldMkLst>
      </pc:sldChg>
      <pc:sldMasterChg chg="del delSldLayout">
        <pc:chgData name="Emmerson, Leslie" userId="db73a151-a9e8-44d5-a799-7db004d25860" providerId="ADAL" clId="{EF23A9B6-066A-404C-BE0D-F63A1370E455}" dt="2025-01-15T17:23:02.452" v="0" actId="47"/>
        <pc:sldMasterMkLst>
          <pc:docMk/>
          <pc:sldMasterMk cId="862045553" sldId="2147483648"/>
        </pc:sldMasterMkLst>
        <pc:sldLayoutChg chg="del">
          <pc:chgData name="Emmerson, Leslie" userId="db73a151-a9e8-44d5-a799-7db004d25860" providerId="ADAL" clId="{EF23A9B6-066A-404C-BE0D-F63A1370E455}" dt="2025-01-15T17:23:02.452" v="0" actId="47"/>
          <pc:sldLayoutMkLst>
            <pc:docMk/>
            <pc:sldMasterMk cId="862045553" sldId="2147483648"/>
            <pc:sldLayoutMk cId="738348957" sldId="2147483649"/>
          </pc:sldLayoutMkLst>
        </pc:sldLayoutChg>
        <pc:sldLayoutChg chg="del">
          <pc:chgData name="Emmerson, Leslie" userId="db73a151-a9e8-44d5-a799-7db004d25860" providerId="ADAL" clId="{EF23A9B6-066A-404C-BE0D-F63A1370E455}" dt="2025-01-15T17:23:02.452" v="0" actId="47"/>
          <pc:sldLayoutMkLst>
            <pc:docMk/>
            <pc:sldMasterMk cId="862045553" sldId="2147483648"/>
            <pc:sldLayoutMk cId="4020671406" sldId="2147483650"/>
          </pc:sldLayoutMkLst>
        </pc:sldLayoutChg>
        <pc:sldLayoutChg chg="del">
          <pc:chgData name="Emmerson, Leslie" userId="db73a151-a9e8-44d5-a799-7db004d25860" providerId="ADAL" clId="{EF23A9B6-066A-404C-BE0D-F63A1370E455}" dt="2025-01-15T17:23:02.452" v="0" actId="47"/>
          <pc:sldLayoutMkLst>
            <pc:docMk/>
            <pc:sldMasterMk cId="862045553" sldId="2147483648"/>
            <pc:sldLayoutMk cId="1901885480" sldId="2147483651"/>
          </pc:sldLayoutMkLst>
        </pc:sldLayoutChg>
        <pc:sldLayoutChg chg="del">
          <pc:chgData name="Emmerson, Leslie" userId="db73a151-a9e8-44d5-a799-7db004d25860" providerId="ADAL" clId="{EF23A9B6-066A-404C-BE0D-F63A1370E455}" dt="2025-01-15T17:23:02.452" v="0" actId="47"/>
          <pc:sldLayoutMkLst>
            <pc:docMk/>
            <pc:sldMasterMk cId="862045553" sldId="2147483648"/>
            <pc:sldLayoutMk cId="700791504" sldId="2147483652"/>
          </pc:sldLayoutMkLst>
        </pc:sldLayoutChg>
        <pc:sldLayoutChg chg="del">
          <pc:chgData name="Emmerson, Leslie" userId="db73a151-a9e8-44d5-a799-7db004d25860" providerId="ADAL" clId="{EF23A9B6-066A-404C-BE0D-F63A1370E455}" dt="2025-01-15T17:23:02.452" v="0" actId="47"/>
          <pc:sldLayoutMkLst>
            <pc:docMk/>
            <pc:sldMasterMk cId="862045553" sldId="2147483648"/>
            <pc:sldLayoutMk cId="824549380" sldId="2147483653"/>
          </pc:sldLayoutMkLst>
        </pc:sldLayoutChg>
        <pc:sldLayoutChg chg="del">
          <pc:chgData name="Emmerson, Leslie" userId="db73a151-a9e8-44d5-a799-7db004d25860" providerId="ADAL" clId="{EF23A9B6-066A-404C-BE0D-F63A1370E455}" dt="2025-01-15T17:23:02.452" v="0" actId="47"/>
          <pc:sldLayoutMkLst>
            <pc:docMk/>
            <pc:sldMasterMk cId="862045553" sldId="2147483648"/>
            <pc:sldLayoutMk cId="2126594343" sldId="2147483654"/>
          </pc:sldLayoutMkLst>
        </pc:sldLayoutChg>
        <pc:sldLayoutChg chg="del">
          <pc:chgData name="Emmerson, Leslie" userId="db73a151-a9e8-44d5-a799-7db004d25860" providerId="ADAL" clId="{EF23A9B6-066A-404C-BE0D-F63A1370E455}" dt="2025-01-15T17:23:02.452" v="0" actId="47"/>
          <pc:sldLayoutMkLst>
            <pc:docMk/>
            <pc:sldMasterMk cId="862045553" sldId="2147483648"/>
            <pc:sldLayoutMk cId="81020542" sldId="2147483655"/>
          </pc:sldLayoutMkLst>
        </pc:sldLayoutChg>
        <pc:sldLayoutChg chg="del">
          <pc:chgData name="Emmerson, Leslie" userId="db73a151-a9e8-44d5-a799-7db004d25860" providerId="ADAL" clId="{EF23A9B6-066A-404C-BE0D-F63A1370E455}" dt="2025-01-15T17:23:02.452" v="0" actId="47"/>
          <pc:sldLayoutMkLst>
            <pc:docMk/>
            <pc:sldMasterMk cId="862045553" sldId="2147483648"/>
            <pc:sldLayoutMk cId="2254012667" sldId="2147483656"/>
          </pc:sldLayoutMkLst>
        </pc:sldLayoutChg>
        <pc:sldLayoutChg chg="del">
          <pc:chgData name="Emmerson, Leslie" userId="db73a151-a9e8-44d5-a799-7db004d25860" providerId="ADAL" clId="{EF23A9B6-066A-404C-BE0D-F63A1370E455}" dt="2025-01-15T17:23:02.452" v="0" actId="47"/>
          <pc:sldLayoutMkLst>
            <pc:docMk/>
            <pc:sldMasterMk cId="862045553" sldId="2147483648"/>
            <pc:sldLayoutMk cId="766122919" sldId="2147483657"/>
          </pc:sldLayoutMkLst>
        </pc:sldLayoutChg>
        <pc:sldLayoutChg chg="del">
          <pc:chgData name="Emmerson, Leslie" userId="db73a151-a9e8-44d5-a799-7db004d25860" providerId="ADAL" clId="{EF23A9B6-066A-404C-BE0D-F63A1370E455}" dt="2025-01-15T17:23:02.452" v="0" actId="47"/>
          <pc:sldLayoutMkLst>
            <pc:docMk/>
            <pc:sldMasterMk cId="862045553" sldId="2147483648"/>
            <pc:sldLayoutMk cId="2444214204" sldId="2147483658"/>
          </pc:sldLayoutMkLst>
        </pc:sldLayoutChg>
        <pc:sldLayoutChg chg="del">
          <pc:chgData name="Emmerson, Leslie" userId="db73a151-a9e8-44d5-a799-7db004d25860" providerId="ADAL" clId="{EF23A9B6-066A-404C-BE0D-F63A1370E455}" dt="2025-01-15T17:23:02.452" v="0" actId="47"/>
          <pc:sldLayoutMkLst>
            <pc:docMk/>
            <pc:sldMasterMk cId="862045553" sldId="2147483648"/>
            <pc:sldLayoutMk cId="4182377404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3821-4182-21A1-F2FF-1CC08AB36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CDFD7-8FE1-5332-4AB6-F1CEADD42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11503-623E-CD2D-24D1-7C8A79CA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D4131-7908-4900-B1E7-583F4B4C875D}" type="datetimeFigureOut">
              <a:rPr lang="en-CA" smtClean="0"/>
              <a:t>2025-01-15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7CAAB-A9F1-594E-963B-7A423B4F3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60BA-A275-9EA0-C4C5-5DC6810F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9D1B-F7B2-41DE-B040-50923305FD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801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B6F19-1E7B-19F5-BB7A-5CD11BC6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C1BCE-837D-E34A-7AA8-C624CD6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4626F-F689-029C-FCC7-A3C41EFD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D4131-7908-4900-B1E7-583F4B4C875D}" type="datetimeFigureOut">
              <a:rPr lang="en-CA" smtClean="0"/>
              <a:t>2025-01-15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F63D2-F0A4-EF7D-20BE-E59087A04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50083-73F1-ECF9-6B39-DD57A100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9D1B-F7B2-41DE-B040-50923305FD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877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AED4E2-AB35-3DC0-FD29-FBDB64AA4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93F669-E446-81B9-1184-3A885B4A3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06B31-66AF-24A7-C83D-4E18ED1F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D4131-7908-4900-B1E7-583F4B4C875D}" type="datetimeFigureOut">
              <a:rPr lang="en-CA" smtClean="0"/>
              <a:t>2025-01-15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7F625-AD48-CFDB-0ECF-99E2BF83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7E5B7-32C4-0554-2533-DCA18A4D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9D1B-F7B2-41DE-B040-50923305FD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4181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heart with a pink background&#10;&#10;Description automatically generated">
            <a:extLst>
              <a:ext uri="{FF2B5EF4-FFF2-40B4-BE49-F238E27FC236}">
                <a16:creationId xmlns:a16="http://schemas.microsoft.com/office/drawing/2014/main" id="{55FA6714-9428-C6FF-A81C-7FA87DFE37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3" y="0"/>
            <a:ext cx="12176637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2D9800-7A7B-59CF-3CC3-66956006E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9876" y="4068860"/>
            <a:ext cx="7432249" cy="688536"/>
          </a:xfrm>
          <a:prstGeom prst="rect">
            <a:avLst/>
          </a:prstGeom>
        </p:spPr>
        <p:txBody>
          <a:bodyPr/>
          <a:lstStyle>
            <a:lvl1pPr algn="ctr">
              <a:defRPr sz="2000" cap="all" baseline="0">
                <a:solidFill>
                  <a:srgbClr val="EE1A85"/>
                </a:solidFill>
                <a:latin typeface="Recoleta Bold" pitchFamily="2" charset="77"/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133529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BA9189-2F90-943C-624E-C22403FEE54E}"/>
              </a:ext>
            </a:extLst>
          </p:cNvPr>
          <p:cNvSpPr/>
          <p:nvPr userDrawn="1"/>
        </p:nvSpPr>
        <p:spPr>
          <a:xfrm>
            <a:off x="0" y="95"/>
            <a:ext cx="12192000" cy="6858000"/>
          </a:xfrm>
          <a:prstGeom prst="rect">
            <a:avLst/>
          </a:prstGeom>
          <a:solidFill>
            <a:srgbClr val="FFE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 descr="A group of white dots&#10;&#10;Description automatically generated">
            <a:extLst>
              <a:ext uri="{FF2B5EF4-FFF2-40B4-BE49-F238E27FC236}">
                <a16:creationId xmlns:a16="http://schemas.microsoft.com/office/drawing/2014/main" id="{CA36B11C-7DAF-094F-5C23-76F157C09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371025">
            <a:off x="9703884" y="-1127418"/>
            <a:ext cx="5056889" cy="2494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D51D5B-1612-84EC-F26C-41606D4C5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85" y="6238445"/>
            <a:ext cx="543271" cy="540073"/>
          </a:xfrm>
          <a:prstGeom prst="rect">
            <a:avLst/>
          </a:prstGeom>
        </p:spPr>
      </p:pic>
      <p:pic>
        <p:nvPicPr>
          <p:cNvPr id="12" name="Picture 11" descr="A pink heart with black background&#10;&#10;Description automatically generated">
            <a:extLst>
              <a:ext uri="{FF2B5EF4-FFF2-40B4-BE49-F238E27FC236}">
                <a16:creationId xmlns:a16="http://schemas.microsoft.com/office/drawing/2014/main" id="{25A303B6-2884-726D-0171-9CDF3377D5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25785">
            <a:off x="11495932" y="6247244"/>
            <a:ext cx="762947" cy="60713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23BE10-1AE0-78A6-5BED-F0F258B929F0}"/>
              </a:ext>
            </a:extLst>
          </p:cNvPr>
          <p:cNvSpPr txBox="1">
            <a:spLocks/>
          </p:cNvSpPr>
          <p:nvPr userDrawn="1"/>
        </p:nvSpPr>
        <p:spPr>
          <a:xfrm>
            <a:off x="11617749" y="6528185"/>
            <a:ext cx="419345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E380EA-64CB-4F42-93ED-9FA5341E947C}" type="slidenum">
              <a:rPr lang="en-US" sz="800" baseline="0" smtClean="0">
                <a:solidFill>
                  <a:schemeClr val="tx1"/>
                </a:solidFill>
                <a:latin typeface="Proxima Nova" panose="02000506030000020004" pitchFamily="2" charset="0"/>
              </a:rPr>
              <a:pPr algn="ctr"/>
              <a:t>‹#›</a:t>
            </a:fld>
            <a:endParaRPr lang="en-US" sz="800" baseline="0">
              <a:solidFill>
                <a:schemeClr val="tx1"/>
              </a:solidFill>
              <a:latin typeface="Proxima Nova" panose="02000506030000020004" pitchFamily="2" charset="0"/>
            </a:endParaRPr>
          </a:p>
        </p:txBody>
      </p:sp>
      <p:sp>
        <p:nvSpPr>
          <p:cNvPr id="2" name="Title 27">
            <a:extLst>
              <a:ext uri="{FF2B5EF4-FFF2-40B4-BE49-F238E27FC236}">
                <a16:creationId xmlns:a16="http://schemas.microsoft.com/office/drawing/2014/main" id="{FAC75213-DFEF-E45A-79AE-6FEB239E50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615" y="203240"/>
            <a:ext cx="10215572" cy="662517"/>
          </a:xfrm>
          <a:prstGeom prst="rect">
            <a:avLst/>
          </a:prstGeom>
        </p:spPr>
        <p:txBody>
          <a:bodyPr/>
          <a:lstStyle>
            <a:lvl1pPr>
              <a:defRPr lang="en-US" sz="3200" kern="1200" cap="all" baseline="0">
                <a:solidFill>
                  <a:srgbClr val="F51284"/>
                </a:solidFill>
                <a:latin typeface="Recoleta Bol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11336DE7-B8D0-599F-5485-B2A08AB951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0616" y="702926"/>
            <a:ext cx="5266064" cy="538193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ts val="1093"/>
              </a:lnSpc>
              <a:buFontTx/>
              <a:buNone/>
              <a:defRPr sz="12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1pPr>
            <a:lvl2pPr marL="609585" indent="0">
              <a:lnSpc>
                <a:spcPts val="1093"/>
              </a:lnSpc>
              <a:buFontTx/>
              <a:buNone/>
              <a:defRPr sz="12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2pPr>
            <a:lvl3pPr marL="1219170" indent="0">
              <a:lnSpc>
                <a:spcPts val="1093"/>
              </a:lnSpc>
              <a:buFontTx/>
              <a:buNone/>
              <a:defRPr sz="12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3pPr>
            <a:lvl4pPr marL="1828754" indent="0">
              <a:lnSpc>
                <a:spcPts val="1093"/>
              </a:lnSpc>
              <a:buFontTx/>
              <a:buNone/>
              <a:defRPr sz="12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4pPr>
            <a:lvl5pPr marL="2438339" indent="0">
              <a:lnSpc>
                <a:spcPts val="1093"/>
              </a:lnSpc>
              <a:buFontTx/>
              <a:buNone/>
              <a:defRPr sz="12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5pPr>
          </a:lstStyle>
          <a:p>
            <a:pPr lvl="0"/>
            <a:r>
              <a:rPr lang="en-US"/>
              <a:t>Insert </a:t>
            </a:r>
            <a:r>
              <a:rPr lang="en-US" err="1"/>
              <a:t>subcopy</a:t>
            </a:r>
            <a:r>
              <a:rPr lang="en-US"/>
              <a:t>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5F9EFA-2566-4340-16BA-1CD82A10A5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30811" y="6334044"/>
            <a:ext cx="295343" cy="2936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B8C0FE-1116-4B01-CCDA-679F63EE3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2334" y="6548856"/>
            <a:ext cx="185916" cy="184821"/>
          </a:xfrm>
          <a:prstGeom prst="rect">
            <a:avLst/>
          </a:prstGeom>
          <a:effectLst>
            <a:outerShdw dist="6350" dir="2700000" algn="tl" rotWithShape="0">
              <a:srgbClr val="ED4489"/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675874-2AFE-1CCE-D243-BE376D7D45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7789" y="6627650"/>
            <a:ext cx="169376" cy="168380"/>
          </a:xfrm>
          <a:prstGeom prst="rect">
            <a:avLst/>
          </a:prstGeom>
        </p:spPr>
      </p:pic>
      <p:pic>
        <p:nvPicPr>
          <p:cNvPr id="18" name="Picture 17" descr="A pink heart with black background&#10;&#10;Description automatically generated">
            <a:extLst>
              <a:ext uri="{FF2B5EF4-FFF2-40B4-BE49-F238E27FC236}">
                <a16:creationId xmlns:a16="http://schemas.microsoft.com/office/drawing/2014/main" id="{46880CF8-62EE-F29C-B74A-87A8FFCAFA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25785">
            <a:off x="-141226" y="191599"/>
            <a:ext cx="552676" cy="439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DCC0E5-4D71-53C0-F615-CB59D1E504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855642" y="217943"/>
            <a:ext cx="295343" cy="2936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B41757-3AF9-E65E-75BB-C3902D8FC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81726" y="84136"/>
            <a:ext cx="185916" cy="1848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8AD873-CDD1-1DC7-71BA-6A5A639590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0289" y="99989"/>
            <a:ext cx="185916" cy="1848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4CE315-395A-644F-0219-D2FB5B2774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3574" y="541858"/>
            <a:ext cx="120209" cy="119501"/>
          </a:xfrm>
          <a:prstGeom prst="rect">
            <a:avLst/>
          </a:prstGeom>
          <a:effectLst>
            <a:outerShdw dist="6350" dir="2700000" algn="tl" rotWithShape="0">
              <a:srgbClr val="ED4489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657B6A-FE5E-69CB-BC72-3F183D0EA2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16052" y="6411735"/>
            <a:ext cx="191557" cy="169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547013-C4F2-A5C8-F834-2F12C3EE64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908" y="6011324"/>
            <a:ext cx="120209" cy="119501"/>
          </a:xfrm>
          <a:prstGeom prst="rect">
            <a:avLst/>
          </a:prstGeom>
          <a:effectLst>
            <a:outerShdw dist="6350" dir="2700000" algn="tl" rotWithShape="0">
              <a:srgbClr val="ED4489"/>
            </a:outerShdw>
          </a:effectLst>
        </p:spPr>
      </p:pic>
      <p:pic>
        <p:nvPicPr>
          <p:cNvPr id="8" name="Picture 7" descr="A group of white dots&#10;&#10;Description automatically generated">
            <a:extLst>
              <a:ext uri="{FF2B5EF4-FFF2-40B4-BE49-F238E27FC236}">
                <a16:creationId xmlns:a16="http://schemas.microsoft.com/office/drawing/2014/main" id="{667FF20D-F4B6-4C16-F302-495BDA0666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1587452">
            <a:off x="23554" y="5333983"/>
            <a:ext cx="5056889" cy="249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12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heart with sparkles&#10;&#10;Description automatically generated">
            <a:extLst>
              <a:ext uri="{FF2B5EF4-FFF2-40B4-BE49-F238E27FC236}">
                <a16:creationId xmlns:a16="http://schemas.microsoft.com/office/drawing/2014/main" id="{BB159719-0272-7BDC-A774-254F189996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3" y="0"/>
            <a:ext cx="121766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BA9FB-527D-2696-FC08-7967EDB5B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1317"/>
            <a:ext cx="10515600" cy="1325033"/>
          </a:xfrm>
          <a:prstGeom prst="rect">
            <a:avLst/>
          </a:prstGeom>
        </p:spPr>
        <p:txBody>
          <a:bodyPr/>
          <a:lstStyle>
            <a:lvl1pPr algn="ctr">
              <a:defRPr cap="all" baseline="0">
                <a:solidFill>
                  <a:srgbClr val="F11A87"/>
                </a:solidFill>
                <a:latin typeface="Recoleta Bold" pitchFamily="2" charset="77"/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13611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26F0C-CFA2-CEB4-66A6-E112E464C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8C28C-74E0-2C12-C292-B242D2F10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E216B-5BA0-D574-FA02-330A16090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D4131-7908-4900-B1E7-583F4B4C875D}" type="datetimeFigureOut">
              <a:rPr lang="en-CA" smtClean="0"/>
              <a:t>2025-01-15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5CD10-3E33-8084-220C-7DA83EE4A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A04A1-73BD-7326-E04D-4F8714D84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9D1B-F7B2-41DE-B040-50923305FD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82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16BA-2EC1-0EA2-3023-59B2EC671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49FD1-F8C0-7EA8-A5BF-5DFEE8355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5EFEC-AA84-85FF-6480-117003825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D4131-7908-4900-B1E7-583F4B4C875D}" type="datetimeFigureOut">
              <a:rPr lang="en-CA" smtClean="0"/>
              <a:t>2025-01-15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DB097-5821-9227-A67A-E6FCF8B7E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71658-AE41-44E3-6DB0-1C8541D5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9D1B-F7B2-41DE-B040-50923305FD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30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772AF-D328-93E9-E687-C7C99F80C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AB03A-3D31-55BC-E155-4979CCBC4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A80FA-09F1-1147-2DCD-3C9AF6DC6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D9680-EFEE-8BB7-E885-98B1E942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D4131-7908-4900-B1E7-583F4B4C875D}" type="datetimeFigureOut">
              <a:rPr lang="en-CA" smtClean="0"/>
              <a:t>2025-01-15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66D29-06B8-9926-D36A-2A50571CB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CF00A-A2BE-E312-6186-36D38E47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9D1B-F7B2-41DE-B040-50923305FD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482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933AA-E844-FE08-C202-8A58141B4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FAE5E-4295-5DCA-D917-BCE1129D0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9FE7E-FA0D-0811-09AB-ECC199839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4A27C9-C047-04D2-87FB-6005DD6BF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B2E83-9817-1356-FAE0-4A6A5A730E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5E8AD3-318B-0808-AA2A-B87C712B5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D4131-7908-4900-B1E7-583F4B4C875D}" type="datetimeFigureOut">
              <a:rPr lang="en-CA" smtClean="0"/>
              <a:t>2025-01-15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7DFA01-7E7E-66E0-AA5B-2B6078EAB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378FBE-C20F-BDE3-70A9-5E41B665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9D1B-F7B2-41DE-B040-50923305FD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080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57DD-8562-3813-153C-D2D4BFE17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27F93-BEF0-C036-FCF2-14196B99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D4131-7908-4900-B1E7-583F4B4C875D}" type="datetimeFigureOut">
              <a:rPr lang="en-CA" smtClean="0"/>
              <a:t>2025-01-15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F18BE-841C-BFA8-1C91-894106C2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B4ADE-96C3-CD6F-9C8C-9F9E3FC3E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9D1B-F7B2-41DE-B040-50923305FD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707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41EFA7-2BC9-5FC6-3C7C-70258D98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D4131-7908-4900-B1E7-583F4B4C875D}" type="datetimeFigureOut">
              <a:rPr lang="en-CA" smtClean="0"/>
              <a:t>2025-01-15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5B8558-8EE1-51C7-BDF2-FCA27EF5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1F4B3-1F4D-039D-7B3E-5C6F5D74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9D1B-F7B2-41DE-B040-50923305FD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4578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E575-9D01-DFED-3E66-F50BA39D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DAD3E-2A3B-DE37-5D65-A4A6838C4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59D1A-30F8-AB1C-B376-072A7F383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A6820-A6D7-D67D-DC0B-2BE88C41A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D4131-7908-4900-B1E7-583F4B4C875D}" type="datetimeFigureOut">
              <a:rPr lang="en-CA" smtClean="0"/>
              <a:t>2025-01-15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86BB7-70F9-750B-D054-BB39A6E1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68CEA-604B-7AE5-C8AA-ED28220C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9D1B-F7B2-41DE-B040-50923305FD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0240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81E1-0F97-C2BF-F364-94B94291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175B-C4B0-CEE3-6F76-60C8E4E23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37ADCE-BDFF-EEAF-1924-8D28B1E49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1D759-39EB-7FA0-E822-764C4B71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D4131-7908-4900-B1E7-583F4B4C875D}" type="datetimeFigureOut">
              <a:rPr lang="en-CA" smtClean="0"/>
              <a:t>2025-01-15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6E4C0-F0D6-1987-B6BF-86174E47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F6EBC-AB47-02B5-23ED-7B0A1A776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9D1B-F7B2-41DE-B040-50923305FD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514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258E">
                <a:alpha val="97000"/>
              </a:srgbClr>
            </a:gs>
            <a:gs pos="100000">
              <a:srgbClr val="BF4AA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B2C781-759F-2060-DB35-8A6AB6DCE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B9FB4-41ED-09E2-F5A9-6CEA20B60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38B68-E1AF-ABB5-FE04-6DC1A9B0A9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D4131-7908-4900-B1E7-583F4B4C875D}" type="datetimeFigureOut">
              <a:rPr lang="en-CA" smtClean="0"/>
              <a:t>2025-01-15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ACC3-2558-E85F-FEF0-B763756DD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BD5DB-7582-7618-F6F8-816C5EB72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49D1B-F7B2-41DE-B040-50923305FD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747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728EC-807A-1121-9B50-CABC28FA7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4CE7-3008-B793-C832-BCF64172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32" y="98137"/>
            <a:ext cx="10215572" cy="662517"/>
          </a:xfrm>
        </p:spPr>
        <p:txBody>
          <a:bodyPr/>
          <a:lstStyle/>
          <a:p>
            <a:r>
              <a:rPr lang="en-US"/>
              <a:t>Event in a box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E367BD8-015C-FD09-5E4E-46A0D2DB9125}"/>
              </a:ext>
            </a:extLst>
          </p:cNvPr>
          <p:cNvSpPr txBox="1">
            <a:spLocks/>
          </p:cNvSpPr>
          <p:nvPr/>
        </p:nvSpPr>
        <p:spPr>
          <a:xfrm>
            <a:off x="868065" y="159153"/>
            <a:ext cx="5315021" cy="523220"/>
          </a:xfrm>
          <a:prstGeom prst="rect">
            <a:avLst/>
          </a:prstGeom>
          <a:solidFill>
            <a:srgbClr val="FBD5E6"/>
          </a:solidFill>
          <a:ln w="6350">
            <a:solidFill>
              <a:srgbClr val="BA9AA5">
                <a:alpha val="89292"/>
              </a:srgbClr>
            </a:solidFill>
          </a:ln>
          <a:effectLst>
            <a:outerShdw dist="63500" dir="2700000" algn="tl" rotWithShape="0">
              <a:srgbClr val="F595C0"/>
            </a:outerShdw>
          </a:effectLst>
        </p:spPr>
        <p:txBody>
          <a:bodyPr wrap="none" tIns="0" bIns="0" anchor="ctr" anchorCtr="1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300" kern="1200" cap="all" baseline="0">
                <a:solidFill>
                  <a:schemeClr val="bg1"/>
                </a:solidFill>
                <a:latin typeface="Aromatica 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omatica Bold" pitchFamily="2" charset="77"/>
                <a:ea typeface="+mn-ea"/>
                <a:cs typeface="Angsana New" panose="02020603050405020304" pitchFamily="18" charset="-34"/>
              </a:rPr>
              <a:t> LIP INJECTION QUICKIE</a:t>
            </a:r>
          </a:p>
        </p:txBody>
      </p:sp>
      <p:pic>
        <p:nvPicPr>
          <p:cNvPr id="12" name="Picture 11" descr="A pink heart with black background&#10;&#10;Description automatically generated">
            <a:extLst>
              <a:ext uri="{FF2B5EF4-FFF2-40B4-BE49-F238E27FC236}">
                <a16:creationId xmlns:a16="http://schemas.microsoft.com/office/drawing/2014/main" id="{52FFE880-A18B-7F51-34D1-9A0BE687C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95" y="74511"/>
            <a:ext cx="955866" cy="760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88979-4E9A-4C77-5F81-A474D94D51D2}"/>
              </a:ext>
            </a:extLst>
          </p:cNvPr>
          <p:cNvSpPr txBox="1"/>
          <p:nvPr/>
        </p:nvSpPr>
        <p:spPr>
          <a:xfrm>
            <a:off x="5346699" y="1358890"/>
            <a:ext cx="59023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ar(--font-family-body)"/>
                <a:ea typeface="+mn-ea"/>
                <a:cs typeface="+mn-cs"/>
              </a:rPr>
              <a:t>PREP AND TREAT YOUR CLIENT TO A LIP FACIAL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ar(--font-family-body)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ar(--font-family-body)"/>
                <a:ea typeface="+mn-ea"/>
                <a:cs typeface="+mn-cs"/>
              </a:rPr>
              <a:t>Apply Pillow Balm to clean lips. Then, take a clean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ar(--font-family-body)"/>
                <a:ea typeface="+mn-ea"/>
                <a:cs typeface="+mn-cs"/>
              </a:rPr>
              <a:t>spoolie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ar(--font-family-body)"/>
                <a:ea typeface="+mn-ea"/>
                <a:cs typeface="+mn-cs"/>
              </a:rPr>
              <a:t> and swipe back and forth on lips to exfoliate. 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ar(--font-family-body)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ar(--font-family-body)"/>
                <a:ea typeface="+mn-ea"/>
                <a:cs typeface="+mn-cs"/>
              </a:rPr>
              <a:t>HIGHLIGHT CUPID’S BOW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ar(--font-family-body)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ar(--font-family-body)"/>
                <a:ea typeface="+mn-ea"/>
                <a:cs typeface="+mn-cs"/>
              </a:rPr>
              <a:t>Apply Moon Crush Highlighter, in choice of shade above cupid’s bow to accentuate top lip.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ar(--font-family-body)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ar(--font-family-body)"/>
                <a:ea typeface="+mn-ea"/>
                <a:cs typeface="+mn-cs"/>
              </a:rPr>
              <a:t>SHAPE LIP LINE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ar(--font-family-body)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ar(--font-family-body)"/>
                <a:ea typeface="+mn-ea"/>
                <a:cs typeface="+mn-cs"/>
              </a:rPr>
              <a:t>Shape lips using Lip Injection Extreme Lip Shaper, in choice of shade.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ar(--font-family-body)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ar(--font-family-body)"/>
                <a:ea typeface="+mn-ea"/>
                <a:cs typeface="+mn-cs"/>
              </a:rPr>
              <a:t>PLUMP IT UP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ar(--font-family-body)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ar(--font-family-body)"/>
                <a:ea typeface="+mn-ea"/>
                <a:cs typeface="+mn-cs"/>
              </a:rPr>
              <a:t>Apply Lip Injection of choice for juicy, plumped lips or Kissing Jelly for a fun, glossy non-plumping option.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ar(--font-family-body)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6D4B09-9D21-68E9-5FF3-5FC4E872D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61" y="1004847"/>
            <a:ext cx="3437607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1217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Widescreen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Aromatica Bold</vt:lpstr>
      <vt:lpstr>Calibri</vt:lpstr>
      <vt:lpstr>Calibri Light</vt:lpstr>
      <vt:lpstr>Proxima Nova</vt:lpstr>
      <vt:lpstr>Proxima Nova Medium</vt:lpstr>
      <vt:lpstr>Recoleta Bold</vt:lpstr>
      <vt:lpstr>var(--font-family-body)</vt:lpstr>
      <vt:lpstr>2_Office Theme</vt:lpstr>
      <vt:lpstr>Event in a box</vt:lpstr>
    </vt:vector>
  </TitlesOfParts>
  <Company>The Estee Lauder Companies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Emmerson, Leslie</dc:creator>
  <cp:lastModifiedBy>Emmerson, Leslie</cp:lastModifiedBy>
  <cp:revision>1</cp:revision>
  <dcterms:created xsi:type="dcterms:W3CDTF">2025-01-15T17:22:26Z</dcterms:created>
  <dcterms:modified xsi:type="dcterms:W3CDTF">2025-01-15T17:23:04Z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f34ead-50a3-4950-8a39-fca3a33c48cb_Enabled">
    <vt:lpwstr>true</vt:lpwstr>
  </property>
  <property fmtid="{D5CDD505-2E9C-101B-9397-08002B2CF9AE}" pid="3" name="MSIP_Label_b1f34ead-50a3-4950-8a39-fca3a33c48cb_SetDate">
    <vt:lpwstr>2025-01-15T17:22:35Z</vt:lpwstr>
  </property>
  <property fmtid="{D5CDD505-2E9C-101B-9397-08002B2CF9AE}" pid="4" name="MSIP_Label_b1f34ead-50a3-4950-8a39-fca3a33c48cb_Method">
    <vt:lpwstr>Standard</vt:lpwstr>
  </property>
  <property fmtid="{D5CDD505-2E9C-101B-9397-08002B2CF9AE}" pid="5" name="MSIP_Label_b1f34ead-50a3-4950-8a39-fca3a33c48cb_Name">
    <vt:lpwstr>Confidential</vt:lpwstr>
  </property>
  <property fmtid="{D5CDD505-2E9C-101B-9397-08002B2CF9AE}" pid="6" name="MSIP_Label_b1f34ead-50a3-4950-8a39-fca3a33c48cb_SiteId">
    <vt:lpwstr>0c5638da-d686-4d6a-8df4-e0552c70cb17</vt:lpwstr>
  </property>
  <property fmtid="{D5CDD505-2E9C-101B-9397-08002B2CF9AE}" pid="7" name="MSIP_Label_b1f34ead-50a3-4950-8a39-fca3a33c48cb_ActionId">
    <vt:lpwstr>2886762a-3b39-4e98-8fba-47dabf838938</vt:lpwstr>
  </property>
  <property fmtid="{D5CDD505-2E9C-101B-9397-08002B2CF9AE}" pid="8" name="MSIP_Label_b1f34ead-50a3-4950-8a39-fca3a33c48cb_ContentBits">
    <vt:lpwstr>0</vt:lpwstr>
  </property>
</Properties>
</file>