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2147375489" r:id="rId2"/>
    <p:sldId id="2147375490" r:id="rId3"/>
    <p:sldId id="2147375493" r:id="rId4"/>
    <p:sldId id="2147375494" r:id="rId5"/>
    <p:sldId id="2147375481" r:id="rId6"/>
    <p:sldId id="2147375488" r:id="rId7"/>
    <p:sldId id="2147375491" r:id="rId8"/>
    <p:sldId id="2147375492" r:id="rId9"/>
  </p:sldIdLst>
  <p:sldSz cx="9144000" cy="6858000" type="letter"/>
  <p:notesSz cx="7099300" cy="9385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2B31E47-9B9C-4A03-B221-0365F39954ED}">
          <p14:sldIdLst>
            <p14:sldId id="2147375489"/>
            <p14:sldId id="2147375490"/>
            <p14:sldId id="2147375493"/>
            <p14:sldId id="2147375494"/>
            <p14:sldId id="2147375481"/>
            <p14:sldId id="2147375488"/>
            <p14:sldId id="2147375491"/>
            <p14:sldId id="214737549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99"/>
    <a:srgbClr val="FFA7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8EC1D6-3945-484C-BB97-F9C164846275}" v="4" dt="2024-12-20T02:09:50.0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02" autoAdjust="0"/>
    <p:restoredTop sz="94660"/>
  </p:normalViewPr>
  <p:slideViewPr>
    <p:cSldViewPr snapToGrid="0">
      <p:cViewPr varScale="1">
        <p:scale>
          <a:sx n="51" d="100"/>
          <a:sy n="51" d="100"/>
        </p:scale>
        <p:origin x="1780"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erson, Leslie" userId="db73a151-a9e8-44d5-a799-7db004d25860" providerId="ADAL" clId="{708EC1D6-3945-484C-BB97-F9C164846275}"/>
    <pc:docChg chg="undo custSel modSld">
      <pc:chgData name="Emmerson, Leslie" userId="db73a151-a9e8-44d5-a799-7db004d25860" providerId="ADAL" clId="{708EC1D6-3945-484C-BB97-F9C164846275}" dt="2024-12-20T02:09:36.045" v="1167" actId="20577"/>
      <pc:docMkLst>
        <pc:docMk/>
      </pc:docMkLst>
      <pc:sldChg chg="modSp mod">
        <pc:chgData name="Emmerson, Leslie" userId="db73a151-a9e8-44d5-a799-7db004d25860" providerId="ADAL" clId="{708EC1D6-3945-484C-BB97-F9C164846275}" dt="2024-12-20T02:09:36.045" v="1167" actId="20577"/>
        <pc:sldMkLst>
          <pc:docMk/>
          <pc:sldMk cId="1478911637" sldId="2147375488"/>
        </pc:sldMkLst>
        <pc:spChg chg="mod">
          <ac:chgData name="Emmerson, Leslie" userId="db73a151-a9e8-44d5-a799-7db004d25860" providerId="ADAL" clId="{708EC1D6-3945-484C-BB97-F9C164846275}" dt="2024-12-20T02:09:36.045" v="1167" actId="20577"/>
          <ac:spMkLst>
            <pc:docMk/>
            <pc:sldMk cId="1478911637" sldId="2147375488"/>
            <ac:spMk id="5" creationId="{D44745D9-8D7A-372E-59A7-2319A1BF3464}"/>
          </ac:spMkLst>
        </pc:spChg>
      </pc:sldChg>
      <pc:sldChg chg="modSp mod">
        <pc:chgData name="Emmerson, Leslie" userId="db73a151-a9e8-44d5-a799-7db004d25860" providerId="ADAL" clId="{708EC1D6-3945-484C-BB97-F9C164846275}" dt="2024-12-19T16:22:02.537" v="224" actId="20577"/>
        <pc:sldMkLst>
          <pc:docMk/>
          <pc:sldMk cId="1702700591" sldId="2147375489"/>
        </pc:sldMkLst>
        <pc:spChg chg="mod">
          <ac:chgData name="Emmerson, Leslie" userId="db73a151-a9e8-44d5-a799-7db004d25860" providerId="ADAL" clId="{708EC1D6-3945-484C-BB97-F9C164846275}" dt="2024-12-19T16:22:02.537" v="224" actId="20577"/>
          <ac:spMkLst>
            <pc:docMk/>
            <pc:sldMk cId="1702700591" sldId="2147375489"/>
            <ac:spMk id="7" creationId="{0E4A92BD-9187-936F-A6DF-9998C2ED4718}"/>
          </ac:spMkLst>
        </pc:spChg>
      </pc:sldChg>
      <pc:sldChg chg="modSp mod">
        <pc:chgData name="Emmerson, Leslie" userId="db73a151-a9e8-44d5-a799-7db004d25860" providerId="ADAL" clId="{708EC1D6-3945-484C-BB97-F9C164846275}" dt="2024-12-20T02:03:01.750" v="1155" actId="20577"/>
        <pc:sldMkLst>
          <pc:docMk/>
          <pc:sldMk cId="4191592445" sldId="2147375490"/>
        </pc:sldMkLst>
        <pc:spChg chg="mod">
          <ac:chgData name="Emmerson, Leslie" userId="db73a151-a9e8-44d5-a799-7db004d25860" providerId="ADAL" clId="{708EC1D6-3945-484C-BB97-F9C164846275}" dt="2024-12-19T16:25:57.766" v="565" actId="20577"/>
          <ac:spMkLst>
            <pc:docMk/>
            <pc:sldMk cId="4191592445" sldId="2147375490"/>
            <ac:spMk id="2" creationId="{6A6012D9-6037-0DDC-3C61-B75B11D629D0}"/>
          </ac:spMkLst>
        </pc:spChg>
        <pc:spChg chg="mod">
          <ac:chgData name="Emmerson, Leslie" userId="db73a151-a9e8-44d5-a799-7db004d25860" providerId="ADAL" clId="{708EC1D6-3945-484C-BB97-F9C164846275}" dt="2024-12-19T17:27:30.797" v="717" actId="1076"/>
          <ac:spMkLst>
            <pc:docMk/>
            <pc:sldMk cId="4191592445" sldId="2147375490"/>
            <ac:spMk id="4" creationId="{84F19EA3-8F47-2B0A-8559-3CAC296AC70D}"/>
          </ac:spMkLst>
        </pc:spChg>
        <pc:spChg chg="mod">
          <ac:chgData name="Emmerson, Leslie" userId="db73a151-a9e8-44d5-a799-7db004d25860" providerId="ADAL" clId="{708EC1D6-3945-484C-BB97-F9C164846275}" dt="2024-12-20T02:03:01.750" v="1155" actId="20577"/>
          <ac:spMkLst>
            <pc:docMk/>
            <pc:sldMk cId="4191592445" sldId="2147375490"/>
            <ac:spMk id="5" creationId="{D44745D9-8D7A-372E-59A7-2319A1BF3464}"/>
          </ac:spMkLst>
        </pc:spChg>
        <pc:spChg chg="mod">
          <ac:chgData name="Emmerson, Leslie" userId="db73a151-a9e8-44d5-a799-7db004d25860" providerId="ADAL" clId="{708EC1D6-3945-484C-BB97-F9C164846275}" dt="2024-12-19T17:27:25.005" v="716" actId="20577"/>
          <ac:spMkLst>
            <pc:docMk/>
            <pc:sldMk cId="4191592445" sldId="2147375490"/>
            <ac:spMk id="15" creationId="{C19C8775-6758-F4FC-B971-BF48786C8524}"/>
          </ac:spMkLst>
        </pc:spChg>
      </pc:sldChg>
      <pc:sldChg chg="modSp mod">
        <pc:chgData name="Emmerson, Leslie" userId="db73a151-a9e8-44d5-a799-7db004d25860" providerId="ADAL" clId="{708EC1D6-3945-484C-BB97-F9C164846275}" dt="2024-12-20T02:06:57.131" v="1163" actId="20577"/>
        <pc:sldMkLst>
          <pc:docMk/>
          <pc:sldMk cId="3720733622" sldId="2147375492"/>
        </pc:sldMkLst>
        <pc:spChg chg="mod">
          <ac:chgData name="Emmerson, Leslie" userId="db73a151-a9e8-44d5-a799-7db004d25860" providerId="ADAL" clId="{708EC1D6-3945-484C-BB97-F9C164846275}" dt="2024-12-20T02:06:57.131" v="1163" actId="20577"/>
          <ac:spMkLst>
            <pc:docMk/>
            <pc:sldMk cId="3720733622" sldId="2147375492"/>
            <ac:spMk id="5" creationId="{D44745D9-8D7A-372E-59A7-2319A1BF3464}"/>
          </ac:spMkLst>
        </pc:spChg>
      </pc:sldChg>
      <pc:sldChg chg="modSp mod">
        <pc:chgData name="Emmerson, Leslie" userId="db73a151-a9e8-44d5-a799-7db004d25860" providerId="ADAL" clId="{708EC1D6-3945-484C-BB97-F9C164846275}" dt="2024-12-19T17:35:50.206" v="877" actId="14100"/>
        <pc:sldMkLst>
          <pc:docMk/>
          <pc:sldMk cId="2676860962" sldId="2147375493"/>
        </pc:sldMkLst>
        <pc:spChg chg="mod">
          <ac:chgData name="Emmerson, Leslie" userId="db73a151-a9e8-44d5-a799-7db004d25860" providerId="ADAL" clId="{708EC1D6-3945-484C-BB97-F9C164846275}" dt="2024-12-19T17:35:50.206" v="877" actId="14100"/>
          <ac:spMkLst>
            <pc:docMk/>
            <pc:sldMk cId="2676860962" sldId="2147375493"/>
            <ac:spMk id="7" creationId="{0E4A92BD-9187-936F-A6DF-9998C2ED4718}"/>
          </ac:spMkLst>
        </pc:spChg>
      </pc:sldChg>
      <pc:sldChg chg="modSp mod">
        <pc:chgData name="Emmerson, Leslie" userId="db73a151-a9e8-44d5-a799-7db004d25860" providerId="ADAL" clId="{708EC1D6-3945-484C-BB97-F9C164846275}" dt="2024-12-20T02:04:17.429" v="1159" actId="20577"/>
        <pc:sldMkLst>
          <pc:docMk/>
          <pc:sldMk cId="2890324392" sldId="2147375494"/>
        </pc:sldMkLst>
        <pc:spChg chg="mod">
          <ac:chgData name="Emmerson, Leslie" userId="db73a151-a9e8-44d5-a799-7db004d25860" providerId="ADAL" clId="{708EC1D6-3945-484C-BB97-F9C164846275}" dt="2024-12-19T17:40:45.360" v="1060" actId="20577"/>
          <ac:spMkLst>
            <pc:docMk/>
            <pc:sldMk cId="2890324392" sldId="2147375494"/>
            <ac:spMk id="2" creationId="{6A6012D9-6037-0DDC-3C61-B75B11D629D0}"/>
          </ac:spMkLst>
        </pc:spChg>
        <pc:spChg chg="mod">
          <ac:chgData name="Emmerson, Leslie" userId="db73a151-a9e8-44d5-a799-7db004d25860" providerId="ADAL" clId="{708EC1D6-3945-484C-BB97-F9C164846275}" dt="2024-12-19T17:42:46.792" v="1151" actId="1076"/>
          <ac:spMkLst>
            <pc:docMk/>
            <pc:sldMk cId="2890324392" sldId="2147375494"/>
            <ac:spMk id="3" creationId="{3F4B7617-263A-69DA-7B28-6CF321C4F34F}"/>
          </ac:spMkLst>
        </pc:spChg>
        <pc:spChg chg="mod">
          <ac:chgData name="Emmerson, Leslie" userId="db73a151-a9e8-44d5-a799-7db004d25860" providerId="ADAL" clId="{708EC1D6-3945-484C-BB97-F9C164846275}" dt="2024-12-20T02:04:17.429" v="1159" actId="20577"/>
          <ac:spMkLst>
            <pc:docMk/>
            <pc:sldMk cId="2890324392" sldId="2147375494"/>
            <ac:spMk id="5" creationId="{D44745D9-8D7A-372E-59A7-2319A1BF3464}"/>
          </ac:spMkLst>
        </pc:spChg>
        <pc:spChg chg="mod">
          <ac:chgData name="Emmerson, Leslie" userId="db73a151-a9e8-44d5-a799-7db004d25860" providerId="ADAL" clId="{708EC1D6-3945-484C-BB97-F9C164846275}" dt="2024-12-19T17:41:28.166" v="1150" actId="20577"/>
          <ac:spMkLst>
            <pc:docMk/>
            <pc:sldMk cId="2890324392" sldId="2147375494"/>
            <ac:spMk id="15" creationId="{C19C8775-6758-F4FC-B971-BF48786C8524}"/>
          </ac:spMkLst>
        </pc:spChg>
      </pc:sldChg>
    </pc:docChg>
  </pc:docChgLst>
  <pc:docChgLst>
    <pc:chgData name="Emmerson, Leslie" userId="db73a151-a9e8-44d5-a799-7db004d25860" providerId="ADAL" clId="{737BBF27-7CDA-49E2-A9B7-A3681C7AF05D}"/>
    <pc:docChg chg="undo custSel addSld modSld sldOrd">
      <pc:chgData name="Emmerson, Leslie" userId="db73a151-a9e8-44d5-a799-7db004d25860" providerId="ADAL" clId="{737BBF27-7CDA-49E2-A9B7-A3681C7AF05D}" dt="2024-12-04T21:03:24.082" v="9959"/>
      <pc:docMkLst>
        <pc:docMk/>
      </pc:docMkLst>
      <pc:sldChg chg="addSp delSp modSp mod">
        <pc:chgData name="Emmerson, Leslie" userId="db73a151-a9e8-44d5-a799-7db004d25860" providerId="ADAL" clId="{737BBF27-7CDA-49E2-A9B7-A3681C7AF05D}" dt="2024-12-04T20:53:56.775" v="9872" actId="20577"/>
        <pc:sldMkLst>
          <pc:docMk/>
          <pc:sldMk cId="578722336" sldId="2147375481"/>
        </pc:sldMkLst>
        <pc:spChg chg="mod">
          <ac:chgData name="Emmerson, Leslie" userId="db73a151-a9e8-44d5-a799-7db004d25860" providerId="ADAL" clId="{737BBF27-7CDA-49E2-A9B7-A3681C7AF05D}" dt="2024-12-04T20:53:56.775" v="9872" actId="20577"/>
          <ac:spMkLst>
            <pc:docMk/>
            <pc:sldMk cId="578722336" sldId="2147375481"/>
            <ac:spMk id="2" creationId="{6A6012D9-6037-0DDC-3C61-B75B11D629D0}"/>
          </ac:spMkLst>
        </pc:spChg>
        <pc:spChg chg="mod">
          <ac:chgData name="Emmerson, Leslie" userId="db73a151-a9e8-44d5-a799-7db004d25860" providerId="ADAL" clId="{737BBF27-7CDA-49E2-A9B7-A3681C7AF05D}" dt="2024-12-04T17:49:44.059" v="1071" actId="20577"/>
          <ac:spMkLst>
            <pc:docMk/>
            <pc:sldMk cId="578722336" sldId="2147375481"/>
            <ac:spMk id="3" creationId="{E34E143F-1D90-2A66-D1C4-26D21EF250C9}"/>
          </ac:spMkLst>
        </pc:spChg>
        <pc:spChg chg="mod">
          <ac:chgData name="Emmerson, Leslie" userId="db73a151-a9e8-44d5-a799-7db004d25860" providerId="ADAL" clId="{737BBF27-7CDA-49E2-A9B7-A3681C7AF05D}" dt="2024-12-04T19:45:00.504" v="5798" actId="20577"/>
          <ac:spMkLst>
            <pc:docMk/>
            <pc:sldMk cId="578722336" sldId="2147375481"/>
            <ac:spMk id="6" creationId="{C92E1463-3C15-658C-4CE2-CA018A1E8EAC}"/>
          </ac:spMkLst>
        </pc:spChg>
        <pc:spChg chg="mod">
          <ac:chgData name="Emmerson, Leslie" userId="db73a151-a9e8-44d5-a799-7db004d25860" providerId="ADAL" clId="{737BBF27-7CDA-49E2-A9B7-A3681C7AF05D}" dt="2024-12-04T17:00:55.126" v="325" actId="20577"/>
          <ac:spMkLst>
            <pc:docMk/>
            <pc:sldMk cId="578722336" sldId="2147375481"/>
            <ac:spMk id="7" creationId="{0E4A92BD-9187-936F-A6DF-9998C2ED4718}"/>
          </ac:spMkLst>
        </pc:spChg>
        <pc:spChg chg="add mod">
          <ac:chgData name="Emmerson, Leslie" userId="db73a151-a9e8-44d5-a799-7db004d25860" providerId="ADAL" clId="{737BBF27-7CDA-49E2-A9B7-A3681C7AF05D}" dt="2024-12-04T17:22:54.135" v="467" actId="14100"/>
          <ac:spMkLst>
            <pc:docMk/>
            <pc:sldMk cId="578722336" sldId="2147375481"/>
            <ac:spMk id="10" creationId="{8537A209-6558-F020-D872-124A2A756054}"/>
          </ac:spMkLst>
        </pc:spChg>
        <pc:spChg chg="add mod">
          <ac:chgData name="Emmerson, Leslie" userId="db73a151-a9e8-44d5-a799-7db004d25860" providerId="ADAL" clId="{737BBF27-7CDA-49E2-A9B7-A3681C7AF05D}" dt="2024-12-04T17:33:47.385" v="1036" actId="255"/>
          <ac:spMkLst>
            <pc:docMk/>
            <pc:sldMk cId="578722336" sldId="2147375481"/>
            <ac:spMk id="12" creationId="{ED812610-717F-9E0B-73BD-342C411E398D}"/>
          </ac:spMkLst>
        </pc:spChg>
        <pc:spChg chg="mod">
          <ac:chgData name="Emmerson, Leslie" userId="db73a151-a9e8-44d5-a799-7db004d25860" providerId="ADAL" clId="{737BBF27-7CDA-49E2-A9B7-A3681C7AF05D}" dt="2024-12-04T18:30:24.500" v="3023" actId="1076"/>
          <ac:spMkLst>
            <pc:docMk/>
            <pc:sldMk cId="578722336" sldId="2147375481"/>
            <ac:spMk id="15" creationId="{3D2BF3BE-9328-4498-3EE9-39A5036960AB}"/>
          </ac:spMkLst>
        </pc:spChg>
        <pc:spChg chg="mod">
          <ac:chgData name="Emmerson, Leslie" userId="db73a151-a9e8-44d5-a799-7db004d25860" providerId="ADAL" clId="{737BBF27-7CDA-49E2-A9B7-A3681C7AF05D}" dt="2024-12-04T18:31:24.182" v="3076" actId="2711"/>
          <ac:spMkLst>
            <pc:docMk/>
            <pc:sldMk cId="578722336" sldId="2147375481"/>
            <ac:spMk id="18" creationId="{F71D34F7-D45C-F1B7-EC00-90D85428D442}"/>
          </ac:spMkLst>
        </pc:spChg>
        <pc:spChg chg="mod">
          <ac:chgData name="Emmerson, Leslie" userId="db73a151-a9e8-44d5-a799-7db004d25860" providerId="ADAL" clId="{737BBF27-7CDA-49E2-A9B7-A3681C7AF05D}" dt="2024-12-04T18:30:15.487" v="3020" actId="1076"/>
          <ac:spMkLst>
            <pc:docMk/>
            <pc:sldMk cId="578722336" sldId="2147375481"/>
            <ac:spMk id="19" creationId="{69454794-4DB9-815E-6D78-1ADB600E05DE}"/>
          </ac:spMkLst>
        </pc:spChg>
        <pc:spChg chg="mod">
          <ac:chgData name="Emmerson, Leslie" userId="db73a151-a9e8-44d5-a799-7db004d25860" providerId="ADAL" clId="{737BBF27-7CDA-49E2-A9B7-A3681C7AF05D}" dt="2024-12-04T18:30:36.713" v="3025" actId="1076"/>
          <ac:spMkLst>
            <pc:docMk/>
            <pc:sldMk cId="578722336" sldId="2147375481"/>
            <ac:spMk id="22" creationId="{7E8C135C-294B-F2DC-F95A-40C2BF00D1F7}"/>
          </ac:spMkLst>
        </pc:spChg>
        <pc:grpChg chg="add mod">
          <ac:chgData name="Emmerson, Leslie" userId="db73a151-a9e8-44d5-a799-7db004d25860" providerId="ADAL" clId="{737BBF27-7CDA-49E2-A9B7-A3681C7AF05D}" dt="2024-12-04T18:30:21.390" v="3022" actId="1076"/>
          <ac:grpSpMkLst>
            <pc:docMk/>
            <pc:sldMk cId="578722336" sldId="2147375481"/>
            <ac:grpSpMk id="13" creationId="{E23615CC-9366-665E-73CE-991A764DFF12}"/>
          </ac:grpSpMkLst>
        </pc:grpChg>
        <pc:grpChg chg="add mod">
          <ac:chgData name="Emmerson, Leslie" userId="db73a151-a9e8-44d5-a799-7db004d25860" providerId="ADAL" clId="{737BBF27-7CDA-49E2-A9B7-A3681C7AF05D}" dt="2024-12-04T18:30:11.964" v="3019" actId="1076"/>
          <ac:grpSpMkLst>
            <pc:docMk/>
            <pc:sldMk cId="578722336" sldId="2147375481"/>
            <ac:grpSpMk id="16" creationId="{79C5ED1A-0E5A-9178-FAE4-153A1B76A8EF}"/>
          </ac:grpSpMkLst>
        </pc:grpChg>
        <pc:grpChg chg="add mod">
          <ac:chgData name="Emmerson, Leslie" userId="db73a151-a9e8-44d5-a799-7db004d25860" providerId="ADAL" clId="{737BBF27-7CDA-49E2-A9B7-A3681C7AF05D}" dt="2024-12-04T18:30:08.509" v="3018" actId="1076"/>
          <ac:grpSpMkLst>
            <pc:docMk/>
            <pc:sldMk cId="578722336" sldId="2147375481"/>
            <ac:grpSpMk id="20" creationId="{79C1A9AE-FD7C-1DAE-5E96-7E3E580A7B8B}"/>
          </ac:grpSpMkLst>
        </pc:grpChg>
        <pc:picChg chg="add mod">
          <ac:chgData name="Emmerson, Leslie" userId="db73a151-a9e8-44d5-a799-7db004d25860" providerId="ADAL" clId="{737BBF27-7CDA-49E2-A9B7-A3681C7AF05D}" dt="2024-12-04T18:29:09.567" v="3006" actId="1076"/>
          <ac:picMkLst>
            <pc:docMk/>
            <pc:sldMk cId="578722336" sldId="2147375481"/>
            <ac:picMk id="5" creationId="{568DF39F-D40D-27FB-5389-A3F14451143A}"/>
          </ac:picMkLst>
        </pc:picChg>
        <pc:picChg chg="add mod">
          <ac:chgData name="Emmerson, Leslie" userId="db73a151-a9e8-44d5-a799-7db004d25860" providerId="ADAL" clId="{737BBF27-7CDA-49E2-A9B7-A3681C7AF05D}" dt="2024-12-04T17:14:24.037" v="451" actId="14100"/>
          <ac:picMkLst>
            <pc:docMk/>
            <pc:sldMk cId="578722336" sldId="2147375481"/>
            <ac:picMk id="8" creationId="{E9EE7344-8747-B340-ACCC-E7DFDCB58A42}"/>
          </ac:picMkLst>
        </pc:picChg>
        <pc:picChg chg="add mod">
          <ac:chgData name="Emmerson, Leslie" userId="db73a151-a9e8-44d5-a799-7db004d25860" providerId="ADAL" clId="{737BBF27-7CDA-49E2-A9B7-A3681C7AF05D}" dt="2024-12-04T18:29:52.208" v="3014" actId="1076"/>
          <ac:picMkLst>
            <pc:docMk/>
            <pc:sldMk cId="578722336" sldId="2147375481"/>
            <ac:picMk id="9" creationId="{8E119F26-D1D1-F3F5-BC04-29124302D552}"/>
          </ac:picMkLst>
        </pc:picChg>
        <pc:picChg chg="mod">
          <ac:chgData name="Emmerson, Leslie" userId="db73a151-a9e8-44d5-a799-7db004d25860" providerId="ADAL" clId="{737BBF27-7CDA-49E2-A9B7-A3681C7AF05D}" dt="2024-12-04T18:30:21.390" v="3022" actId="1076"/>
          <ac:picMkLst>
            <pc:docMk/>
            <pc:sldMk cId="578722336" sldId="2147375481"/>
            <ac:picMk id="14" creationId="{834FE38B-FA80-295B-21BC-EF76C9EB8A42}"/>
          </ac:picMkLst>
        </pc:picChg>
        <pc:picChg chg="mod">
          <ac:chgData name="Emmerson, Leslie" userId="db73a151-a9e8-44d5-a799-7db004d25860" providerId="ADAL" clId="{737BBF27-7CDA-49E2-A9B7-A3681C7AF05D}" dt="2024-12-04T18:30:11.964" v="3019" actId="1076"/>
          <ac:picMkLst>
            <pc:docMk/>
            <pc:sldMk cId="578722336" sldId="2147375481"/>
            <ac:picMk id="17" creationId="{7A134F1F-6C49-4568-15EB-75F8137EA607}"/>
          </ac:picMkLst>
        </pc:picChg>
        <pc:picChg chg="mod">
          <ac:chgData name="Emmerson, Leslie" userId="db73a151-a9e8-44d5-a799-7db004d25860" providerId="ADAL" clId="{737BBF27-7CDA-49E2-A9B7-A3681C7AF05D}" dt="2024-12-04T18:30:08.509" v="3018" actId="1076"/>
          <ac:picMkLst>
            <pc:docMk/>
            <pc:sldMk cId="578722336" sldId="2147375481"/>
            <ac:picMk id="21" creationId="{7D078BDA-B2D5-B1BF-265B-8BBB775FC73F}"/>
          </ac:picMkLst>
        </pc:picChg>
        <pc:picChg chg="del">
          <ac:chgData name="Emmerson, Leslie" userId="db73a151-a9e8-44d5-a799-7db004d25860" providerId="ADAL" clId="{737BBF27-7CDA-49E2-A9B7-A3681C7AF05D}" dt="2024-12-04T17:13:39.459" v="439" actId="478"/>
          <ac:picMkLst>
            <pc:docMk/>
            <pc:sldMk cId="578722336" sldId="2147375481"/>
            <ac:picMk id="1026" creationId="{6E428B90-5FE2-7F64-1974-83BA80E46680}"/>
          </ac:picMkLst>
        </pc:picChg>
      </pc:sldChg>
      <pc:sldChg chg="addSp delSp modSp mod">
        <pc:chgData name="Emmerson, Leslie" userId="db73a151-a9e8-44d5-a799-7db004d25860" providerId="ADAL" clId="{737BBF27-7CDA-49E2-A9B7-A3681C7AF05D}" dt="2024-12-04T20:56:38.599" v="9922" actId="20577"/>
        <pc:sldMkLst>
          <pc:docMk/>
          <pc:sldMk cId="1478911637" sldId="2147375488"/>
        </pc:sldMkLst>
        <pc:spChg chg="mod">
          <ac:chgData name="Emmerson, Leslie" userId="db73a151-a9e8-44d5-a799-7db004d25860" providerId="ADAL" clId="{737BBF27-7CDA-49E2-A9B7-A3681C7AF05D}" dt="2024-12-04T20:54:52.644" v="9898" actId="20577"/>
          <ac:spMkLst>
            <pc:docMk/>
            <pc:sldMk cId="1478911637" sldId="2147375488"/>
            <ac:spMk id="2" creationId="{6A6012D9-6037-0DDC-3C61-B75B11D629D0}"/>
          </ac:spMkLst>
        </pc:spChg>
        <pc:spChg chg="mod">
          <ac:chgData name="Emmerson, Leslie" userId="db73a151-a9e8-44d5-a799-7db004d25860" providerId="ADAL" clId="{737BBF27-7CDA-49E2-A9B7-A3681C7AF05D}" dt="2024-12-04T18:00:24.202" v="2252" actId="20577"/>
          <ac:spMkLst>
            <pc:docMk/>
            <pc:sldMk cId="1478911637" sldId="2147375488"/>
            <ac:spMk id="3" creationId="{ACE1BFC1-F9B9-3175-074B-25C037C5DE7F}"/>
          </ac:spMkLst>
        </pc:spChg>
        <pc:spChg chg="mod">
          <ac:chgData name="Emmerson, Leslie" userId="db73a151-a9e8-44d5-a799-7db004d25860" providerId="ADAL" clId="{737BBF27-7CDA-49E2-A9B7-A3681C7AF05D}" dt="2024-12-04T18:07:52.675" v="2963" actId="1076"/>
          <ac:spMkLst>
            <pc:docMk/>
            <pc:sldMk cId="1478911637" sldId="2147375488"/>
            <ac:spMk id="5" creationId="{D44745D9-8D7A-372E-59A7-2319A1BF3464}"/>
          </ac:spMkLst>
        </pc:spChg>
        <pc:spChg chg="mod">
          <ac:chgData name="Emmerson, Leslie" userId="db73a151-a9e8-44d5-a799-7db004d25860" providerId="ADAL" clId="{737BBF27-7CDA-49E2-A9B7-A3681C7AF05D}" dt="2024-12-04T18:08:28.962" v="2969" actId="1076"/>
          <ac:spMkLst>
            <pc:docMk/>
            <pc:sldMk cId="1478911637" sldId="2147375488"/>
            <ac:spMk id="8" creationId="{51FC0A83-D91A-E3B2-FE50-C803D186F9DB}"/>
          </ac:spMkLst>
        </pc:spChg>
        <pc:spChg chg="mod">
          <ac:chgData name="Emmerson, Leslie" userId="db73a151-a9e8-44d5-a799-7db004d25860" providerId="ADAL" clId="{737BBF27-7CDA-49E2-A9B7-A3681C7AF05D}" dt="2024-12-04T20:56:38.599" v="9922" actId="20577"/>
          <ac:spMkLst>
            <pc:docMk/>
            <pc:sldMk cId="1478911637" sldId="2147375488"/>
            <ac:spMk id="11" creationId="{2ADF513F-857F-EBFF-BC22-42E9D70F55F5}"/>
          </ac:spMkLst>
        </pc:spChg>
        <pc:spChg chg="mod">
          <ac:chgData name="Emmerson, Leslie" userId="db73a151-a9e8-44d5-a799-7db004d25860" providerId="ADAL" clId="{737BBF27-7CDA-49E2-A9B7-A3681C7AF05D}" dt="2024-12-04T18:31:09.615" v="3075" actId="1076"/>
          <ac:spMkLst>
            <pc:docMk/>
            <pc:sldMk cId="1478911637" sldId="2147375488"/>
            <ac:spMk id="15" creationId="{C19C8775-6758-F4FC-B971-BF48786C8524}"/>
          </ac:spMkLst>
        </pc:spChg>
        <pc:spChg chg="mod">
          <ac:chgData name="Emmerson, Leslie" userId="db73a151-a9e8-44d5-a799-7db004d25860" providerId="ADAL" clId="{737BBF27-7CDA-49E2-A9B7-A3681C7AF05D}" dt="2024-12-04T20:56:28.314" v="9916" actId="20577"/>
          <ac:spMkLst>
            <pc:docMk/>
            <pc:sldMk cId="1478911637" sldId="2147375488"/>
            <ac:spMk id="19" creationId="{53A94FBD-69CD-1ECA-FBF1-11E255FDC869}"/>
          </ac:spMkLst>
        </pc:spChg>
        <pc:picChg chg="add mod">
          <ac:chgData name="Emmerson, Leslie" userId="db73a151-a9e8-44d5-a799-7db004d25860" providerId="ADAL" clId="{737BBF27-7CDA-49E2-A9B7-A3681C7AF05D}" dt="2024-12-04T18:06:46.186" v="2821" actId="1076"/>
          <ac:picMkLst>
            <pc:docMk/>
            <pc:sldMk cId="1478911637" sldId="2147375488"/>
            <ac:picMk id="4" creationId="{99187E56-4A8C-5F1E-A258-56773A2B1288}"/>
          </ac:picMkLst>
        </pc:picChg>
        <pc:picChg chg="add del mod">
          <ac:chgData name="Emmerson, Leslie" userId="db73a151-a9e8-44d5-a799-7db004d25860" providerId="ADAL" clId="{737BBF27-7CDA-49E2-A9B7-A3681C7AF05D}" dt="2024-12-04T18:07:39.967" v="2962" actId="1076"/>
          <ac:picMkLst>
            <pc:docMk/>
            <pc:sldMk cId="1478911637" sldId="2147375488"/>
            <ac:picMk id="1026" creationId="{7715163D-78B1-BB1B-D993-5E2A3B55583D}"/>
          </ac:picMkLst>
        </pc:picChg>
        <pc:picChg chg="del">
          <ac:chgData name="Emmerson, Leslie" userId="db73a151-a9e8-44d5-a799-7db004d25860" providerId="ADAL" clId="{737BBF27-7CDA-49E2-A9B7-A3681C7AF05D}" dt="2024-12-04T17:50:52.576" v="1074" actId="478"/>
          <ac:picMkLst>
            <pc:docMk/>
            <pc:sldMk cId="1478911637" sldId="2147375488"/>
            <ac:picMk id="2050" creationId="{AC47936F-6E50-4DCA-82B7-363EEFDADF74}"/>
          </ac:picMkLst>
        </pc:picChg>
      </pc:sldChg>
      <pc:sldChg chg="addSp delSp modSp mod ord">
        <pc:chgData name="Emmerson, Leslie" userId="db73a151-a9e8-44d5-a799-7db004d25860" providerId="ADAL" clId="{737BBF27-7CDA-49E2-A9B7-A3681C7AF05D}" dt="2024-12-04T21:03:15.370" v="9953"/>
        <pc:sldMkLst>
          <pc:docMk/>
          <pc:sldMk cId="1702700591" sldId="2147375489"/>
        </pc:sldMkLst>
        <pc:spChg chg="mod">
          <ac:chgData name="Emmerson, Leslie" userId="db73a151-a9e8-44d5-a799-7db004d25860" providerId="ADAL" clId="{737BBF27-7CDA-49E2-A9B7-A3681C7AF05D}" dt="2024-12-04T18:55:43.127" v="4049" actId="20577"/>
          <ac:spMkLst>
            <pc:docMk/>
            <pc:sldMk cId="1702700591" sldId="2147375489"/>
            <ac:spMk id="2" creationId="{6A6012D9-6037-0DDC-3C61-B75B11D629D0}"/>
          </ac:spMkLst>
        </pc:spChg>
        <pc:spChg chg="mod">
          <ac:chgData name="Emmerson, Leslie" userId="db73a151-a9e8-44d5-a799-7db004d25860" providerId="ADAL" clId="{737BBF27-7CDA-49E2-A9B7-A3681C7AF05D}" dt="2024-12-04T19:57:56.164" v="6601" actId="20577"/>
          <ac:spMkLst>
            <pc:docMk/>
            <pc:sldMk cId="1702700591" sldId="2147375489"/>
            <ac:spMk id="3" creationId="{E34E143F-1D90-2A66-D1C4-26D21EF250C9}"/>
          </ac:spMkLst>
        </pc:spChg>
        <pc:spChg chg="mod">
          <ac:chgData name="Emmerson, Leslie" userId="db73a151-a9e8-44d5-a799-7db004d25860" providerId="ADAL" clId="{737BBF27-7CDA-49E2-A9B7-A3681C7AF05D}" dt="2024-12-04T18:34:54.696" v="3119" actId="1076"/>
          <ac:spMkLst>
            <pc:docMk/>
            <pc:sldMk cId="1702700591" sldId="2147375489"/>
            <ac:spMk id="6" creationId="{C92E1463-3C15-658C-4CE2-CA018A1E8EAC}"/>
          </ac:spMkLst>
        </pc:spChg>
        <pc:spChg chg="mod">
          <ac:chgData name="Emmerson, Leslie" userId="db73a151-a9e8-44d5-a799-7db004d25860" providerId="ADAL" clId="{737BBF27-7CDA-49E2-A9B7-A3681C7AF05D}" dt="2024-12-04T18:36:31.664" v="3416" actId="14100"/>
          <ac:spMkLst>
            <pc:docMk/>
            <pc:sldMk cId="1702700591" sldId="2147375489"/>
            <ac:spMk id="7" creationId="{0E4A92BD-9187-936F-A6DF-9998C2ED4718}"/>
          </ac:spMkLst>
        </pc:spChg>
        <pc:spChg chg="add mod">
          <ac:chgData name="Emmerson, Leslie" userId="db73a151-a9e8-44d5-a799-7db004d25860" providerId="ADAL" clId="{737BBF27-7CDA-49E2-A9B7-A3681C7AF05D}" dt="2024-12-04T18:55:24.580" v="4041" actId="1076"/>
          <ac:spMkLst>
            <pc:docMk/>
            <pc:sldMk cId="1702700591" sldId="2147375489"/>
            <ac:spMk id="12" creationId="{39F316EA-B716-A17D-5D7B-43B38267A636}"/>
          </ac:spMkLst>
        </pc:spChg>
        <pc:spChg chg="add mod">
          <ac:chgData name="Emmerson, Leslie" userId="db73a151-a9e8-44d5-a799-7db004d25860" providerId="ADAL" clId="{737BBF27-7CDA-49E2-A9B7-A3681C7AF05D}" dt="2024-12-04T18:55:56.866" v="4052" actId="1076"/>
          <ac:spMkLst>
            <pc:docMk/>
            <pc:sldMk cId="1702700591" sldId="2147375489"/>
            <ac:spMk id="13" creationId="{1651149C-1C6C-BA3E-80BF-763374EFCF99}"/>
          </ac:spMkLst>
        </pc:spChg>
        <pc:spChg chg="mod">
          <ac:chgData name="Emmerson, Leslie" userId="db73a151-a9e8-44d5-a799-7db004d25860" providerId="ADAL" clId="{737BBF27-7CDA-49E2-A9B7-A3681C7AF05D}" dt="2024-12-04T18:38:39.338" v="3644" actId="14100"/>
          <ac:spMkLst>
            <pc:docMk/>
            <pc:sldMk cId="1702700591" sldId="2147375489"/>
            <ac:spMk id="18" creationId="{F71D34F7-D45C-F1B7-EC00-90D85428D442}"/>
          </ac:spMkLst>
        </pc:spChg>
        <pc:grpChg chg="del">
          <ac:chgData name="Emmerson, Leslie" userId="db73a151-a9e8-44d5-a799-7db004d25860" providerId="ADAL" clId="{737BBF27-7CDA-49E2-A9B7-A3681C7AF05D}" dt="2024-12-04T18:33:56.698" v="3077" actId="478"/>
          <ac:grpSpMkLst>
            <pc:docMk/>
            <pc:sldMk cId="1702700591" sldId="2147375489"/>
            <ac:grpSpMk id="5" creationId="{519BA3CF-D757-EDF1-3B38-3DF8F2EF7DE7}"/>
          </ac:grpSpMkLst>
        </pc:grpChg>
        <pc:picChg chg="add mod">
          <ac:chgData name="Emmerson, Leslie" userId="db73a151-a9e8-44d5-a799-7db004d25860" providerId="ADAL" clId="{737BBF27-7CDA-49E2-A9B7-A3681C7AF05D}" dt="2024-12-04T18:56:01.097" v="4053" actId="1076"/>
          <ac:picMkLst>
            <pc:docMk/>
            <pc:sldMk cId="1702700591" sldId="2147375489"/>
            <ac:picMk id="10" creationId="{D1BFF23E-D63C-D7A5-F087-49127CAECE57}"/>
          </ac:picMkLst>
        </pc:picChg>
      </pc:sldChg>
      <pc:sldChg chg="addSp delSp modSp mod ord">
        <pc:chgData name="Emmerson, Leslie" userId="db73a151-a9e8-44d5-a799-7db004d25860" providerId="ADAL" clId="{737BBF27-7CDA-49E2-A9B7-A3681C7AF05D}" dt="2024-12-04T21:03:17.643" v="9955"/>
        <pc:sldMkLst>
          <pc:docMk/>
          <pc:sldMk cId="4191592445" sldId="2147375490"/>
        </pc:sldMkLst>
        <pc:spChg chg="mod">
          <ac:chgData name="Emmerson, Leslie" userId="db73a151-a9e8-44d5-a799-7db004d25860" providerId="ADAL" clId="{737BBF27-7CDA-49E2-A9B7-A3681C7AF05D}" dt="2024-12-04T19:12:48.342" v="4719" actId="14100"/>
          <ac:spMkLst>
            <pc:docMk/>
            <pc:sldMk cId="4191592445" sldId="2147375490"/>
            <ac:spMk id="2" creationId="{6A6012D9-6037-0DDC-3C61-B75B11D629D0}"/>
          </ac:spMkLst>
        </pc:spChg>
        <pc:spChg chg="mod">
          <ac:chgData name="Emmerson, Leslie" userId="db73a151-a9e8-44d5-a799-7db004d25860" providerId="ADAL" clId="{737BBF27-7CDA-49E2-A9B7-A3681C7AF05D}" dt="2024-12-04T19:25:07.721" v="5084" actId="20577"/>
          <ac:spMkLst>
            <pc:docMk/>
            <pc:sldMk cId="4191592445" sldId="2147375490"/>
            <ac:spMk id="4" creationId="{84F19EA3-8F47-2B0A-8559-3CAC296AC70D}"/>
          </ac:spMkLst>
        </pc:spChg>
        <pc:spChg chg="mod">
          <ac:chgData name="Emmerson, Leslie" userId="db73a151-a9e8-44d5-a799-7db004d25860" providerId="ADAL" clId="{737BBF27-7CDA-49E2-A9B7-A3681C7AF05D}" dt="2024-12-04T19:42:02.001" v="5727" actId="20577"/>
          <ac:spMkLst>
            <pc:docMk/>
            <pc:sldMk cId="4191592445" sldId="2147375490"/>
            <ac:spMk id="5" creationId="{D44745D9-8D7A-372E-59A7-2319A1BF3464}"/>
          </ac:spMkLst>
        </pc:spChg>
        <pc:spChg chg="mod">
          <ac:chgData name="Emmerson, Leslie" userId="db73a151-a9e8-44d5-a799-7db004d25860" providerId="ADAL" clId="{737BBF27-7CDA-49E2-A9B7-A3681C7AF05D}" dt="2024-12-04T20:59:07.717" v="9925" actId="1076"/>
          <ac:spMkLst>
            <pc:docMk/>
            <pc:sldMk cId="4191592445" sldId="2147375490"/>
            <ac:spMk id="11" creationId="{2ADF513F-857F-EBFF-BC22-42E9D70F55F5}"/>
          </ac:spMkLst>
        </pc:spChg>
        <pc:spChg chg="mod">
          <ac:chgData name="Emmerson, Leslie" userId="db73a151-a9e8-44d5-a799-7db004d25860" providerId="ADAL" clId="{737BBF27-7CDA-49E2-A9B7-A3681C7AF05D}" dt="2024-12-04T19:15:23.750" v="4922" actId="20577"/>
          <ac:spMkLst>
            <pc:docMk/>
            <pc:sldMk cId="4191592445" sldId="2147375490"/>
            <ac:spMk id="15" creationId="{C19C8775-6758-F4FC-B971-BF48786C8524}"/>
          </ac:spMkLst>
        </pc:spChg>
        <pc:spChg chg="mod">
          <ac:chgData name="Emmerson, Leslie" userId="db73a151-a9e8-44d5-a799-7db004d25860" providerId="ADAL" clId="{737BBF27-7CDA-49E2-A9B7-A3681C7AF05D}" dt="2024-12-04T20:59:04.629" v="9924" actId="1076"/>
          <ac:spMkLst>
            <pc:docMk/>
            <pc:sldMk cId="4191592445" sldId="2147375490"/>
            <ac:spMk id="19" creationId="{53A94FBD-69CD-1ECA-FBF1-11E255FDC869}"/>
          </ac:spMkLst>
        </pc:spChg>
        <pc:grpChg chg="del">
          <ac:chgData name="Emmerson, Leslie" userId="db73a151-a9e8-44d5-a799-7db004d25860" providerId="ADAL" clId="{737BBF27-7CDA-49E2-A9B7-A3681C7AF05D}" dt="2024-12-04T19:37:38.842" v="5715" actId="478"/>
          <ac:grpSpMkLst>
            <pc:docMk/>
            <pc:sldMk cId="4191592445" sldId="2147375490"/>
            <ac:grpSpMk id="6" creationId="{D7B4DFD3-1C4F-7521-F327-B94C2BEE18E9}"/>
          </ac:grpSpMkLst>
        </pc:grpChg>
        <pc:picChg chg="add mod">
          <ac:chgData name="Emmerson, Leslie" userId="db73a151-a9e8-44d5-a799-7db004d25860" providerId="ADAL" clId="{737BBF27-7CDA-49E2-A9B7-A3681C7AF05D}" dt="2024-12-04T19:42:15.706" v="5730" actId="1076"/>
          <ac:picMkLst>
            <pc:docMk/>
            <pc:sldMk cId="4191592445" sldId="2147375490"/>
            <ac:picMk id="2050" creationId="{85040298-DDD0-9A3F-BD0E-77178B146A06}"/>
          </ac:picMkLst>
        </pc:picChg>
      </pc:sldChg>
      <pc:sldChg chg="addSp delSp modSp mod">
        <pc:chgData name="Emmerson, Leslie" userId="db73a151-a9e8-44d5-a799-7db004d25860" providerId="ADAL" clId="{737BBF27-7CDA-49E2-A9B7-A3681C7AF05D}" dt="2024-12-04T20:59:48.900" v="9931" actId="20577"/>
        <pc:sldMkLst>
          <pc:docMk/>
          <pc:sldMk cId="752051355" sldId="2147375491"/>
        </pc:sldMkLst>
        <pc:spChg chg="mod">
          <ac:chgData name="Emmerson, Leslie" userId="db73a151-a9e8-44d5-a799-7db004d25860" providerId="ADAL" clId="{737BBF27-7CDA-49E2-A9B7-A3681C7AF05D}" dt="2024-12-04T19:56:50.824" v="6570" actId="14100"/>
          <ac:spMkLst>
            <pc:docMk/>
            <pc:sldMk cId="752051355" sldId="2147375491"/>
            <ac:spMk id="2" creationId="{6A6012D9-6037-0DDC-3C61-B75B11D629D0}"/>
          </ac:spMkLst>
        </pc:spChg>
        <pc:spChg chg="mod">
          <ac:chgData name="Emmerson, Leslie" userId="db73a151-a9e8-44d5-a799-7db004d25860" providerId="ADAL" clId="{737BBF27-7CDA-49E2-A9B7-A3681C7AF05D}" dt="2024-12-04T19:57:52.064" v="6599" actId="1076"/>
          <ac:spMkLst>
            <pc:docMk/>
            <pc:sldMk cId="752051355" sldId="2147375491"/>
            <ac:spMk id="3" creationId="{E34E143F-1D90-2A66-D1C4-26D21EF250C9}"/>
          </ac:spMkLst>
        </pc:spChg>
        <pc:spChg chg="mod">
          <ac:chgData name="Emmerson, Leslie" userId="db73a151-a9e8-44d5-a799-7db004d25860" providerId="ADAL" clId="{737BBF27-7CDA-49E2-A9B7-A3681C7AF05D}" dt="2024-12-04T19:44:51.326" v="5780" actId="1076"/>
          <ac:spMkLst>
            <pc:docMk/>
            <pc:sldMk cId="752051355" sldId="2147375491"/>
            <ac:spMk id="6" creationId="{C92E1463-3C15-658C-4CE2-CA018A1E8EAC}"/>
          </ac:spMkLst>
        </pc:spChg>
        <pc:spChg chg="mod">
          <ac:chgData name="Emmerson, Leslie" userId="db73a151-a9e8-44d5-a799-7db004d25860" providerId="ADAL" clId="{737BBF27-7CDA-49E2-A9B7-A3681C7AF05D}" dt="2024-12-04T20:00:17.545" v="6649" actId="20577"/>
          <ac:spMkLst>
            <pc:docMk/>
            <pc:sldMk cId="752051355" sldId="2147375491"/>
            <ac:spMk id="7" creationId="{0E4A92BD-9187-936F-A6DF-9998C2ED4718}"/>
          </ac:spMkLst>
        </pc:spChg>
        <pc:spChg chg="mod">
          <ac:chgData name="Emmerson, Leslie" userId="db73a151-a9e8-44d5-a799-7db004d25860" providerId="ADAL" clId="{737BBF27-7CDA-49E2-A9B7-A3681C7AF05D}" dt="2024-12-04T20:59:48.900" v="9931" actId="20577"/>
          <ac:spMkLst>
            <pc:docMk/>
            <pc:sldMk cId="752051355" sldId="2147375491"/>
            <ac:spMk id="18" creationId="{F71D34F7-D45C-F1B7-EC00-90D85428D442}"/>
          </ac:spMkLst>
        </pc:spChg>
        <pc:picChg chg="add mod">
          <ac:chgData name="Emmerson, Leslie" userId="db73a151-a9e8-44d5-a799-7db004d25860" providerId="ADAL" clId="{737BBF27-7CDA-49E2-A9B7-A3681C7AF05D}" dt="2024-12-04T19:57:33.773" v="6580" actId="1076"/>
          <ac:picMkLst>
            <pc:docMk/>
            <pc:sldMk cId="752051355" sldId="2147375491"/>
            <ac:picMk id="5" creationId="{A9DFB32B-9D24-DB4F-1CE8-0A585412A710}"/>
          </ac:picMkLst>
        </pc:picChg>
        <pc:picChg chg="add mod">
          <ac:chgData name="Emmerson, Leslie" userId="db73a151-a9e8-44d5-a799-7db004d25860" providerId="ADAL" clId="{737BBF27-7CDA-49E2-A9B7-A3681C7AF05D}" dt="2024-12-04T19:57:33.773" v="6580" actId="1076"/>
          <ac:picMkLst>
            <pc:docMk/>
            <pc:sldMk cId="752051355" sldId="2147375491"/>
            <ac:picMk id="8" creationId="{C86E6369-95D3-2086-CBFF-70EFA679CCB6}"/>
          </ac:picMkLst>
        </pc:picChg>
        <pc:picChg chg="add mod">
          <ac:chgData name="Emmerson, Leslie" userId="db73a151-a9e8-44d5-a799-7db004d25860" providerId="ADAL" clId="{737BBF27-7CDA-49E2-A9B7-A3681C7AF05D}" dt="2024-12-04T19:57:27.087" v="6579" actId="1076"/>
          <ac:picMkLst>
            <pc:docMk/>
            <pc:sldMk cId="752051355" sldId="2147375491"/>
            <ac:picMk id="9" creationId="{74D4446A-24F8-DE75-0DD6-255E784E0A07}"/>
          </ac:picMkLst>
        </pc:picChg>
        <pc:picChg chg="add mod">
          <ac:chgData name="Emmerson, Leslie" userId="db73a151-a9e8-44d5-a799-7db004d25860" providerId="ADAL" clId="{737BBF27-7CDA-49E2-A9B7-A3681C7AF05D}" dt="2024-12-04T19:57:04.788" v="6572" actId="1076"/>
          <ac:picMkLst>
            <pc:docMk/>
            <pc:sldMk cId="752051355" sldId="2147375491"/>
            <ac:picMk id="10" creationId="{77201458-3E9B-DA5B-8671-31BFED38C27E}"/>
          </ac:picMkLst>
        </pc:picChg>
        <pc:picChg chg="del">
          <ac:chgData name="Emmerson, Leslie" userId="db73a151-a9e8-44d5-a799-7db004d25860" providerId="ADAL" clId="{737BBF27-7CDA-49E2-A9B7-A3681C7AF05D}" dt="2024-12-04T19:52:46.429" v="5910" actId="478"/>
          <ac:picMkLst>
            <pc:docMk/>
            <pc:sldMk cId="752051355" sldId="2147375491"/>
            <ac:picMk id="5122" creationId="{41596B7D-687D-E459-DD5B-7A257E71A5BB}"/>
          </ac:picMkLst>
        </pc:picChg>
      </pc:sldChg>
      <pc:sldChg chg="addSp delSp modSp mod">
        <pc:chgData name="Emmerson, Leslie" userId="db73a151-a9e8-44d5-a799-7db004d25860" providerId="ADAL" clId="{737BBF27-7CDA-49E2-A9B7-A3681C7AF05D}" dt="2024-12-04T21:01:32.401" v="9951" actId="313"/>
        <pc:sldMkLst>
          <pc:docMk/>
          <pc:sldMk cId="3720733622" sldId="2147375492"/>
        </pc:sldMkLst>
        <pc:spChg chg="mod">
          <ac:chgData name="Emmerson, Leslie" userId="db73a151-a9e8-44d5-a799-7db004d25860" providerId="ADAL" clId="{737BBF27-7CDA-49E2-A9B7-A3681C7AF05D}" dt="2024-12-04T20:12:57.490" v="8018" actId="1076"/>
          <ac:spMkLst>
            <pc:docMk/>
            <pc:sldMk cId="3720733622" sldId="2147375492"/>
            <ac:spMk id="2" creationId="{6A6012D9-6037-0DDC-3C61-B75B11D629D0}"/>
          </ac:spMkLst>
        </pc:spChg>
        <pc:spChg chg="mod">
          <ac:chgData name="Emmerson, Leslie" userId="db73a151-a9e8-44d5-a799-7db004d25860" providerId="ADAL" clId="{737BBF27-7CDA-49E2-A9B7-A3681C7AF05D}" dt="2024-12-04T21:01:32.401" v="9951" actId="313"/>
          <ac:spMkLst>
            <pc:docMk/>
            <pc:sldMk cId="3720733622" sldId="2147375492"/>
            <ac:spMk id="4" creationId="{84F19EA3-8F47-2B0A-8559-3CAC296AC70D}"/>
          </ac:spMkLst>
        </pc:spChg>
        <pc:spChg chg="mod">
          <ac:chgData name="Emmerson, Leslie" userId="db73a151-a9e8-44d5-a799-7db004d25860" providerId="ADAL" clId="{737BBF27-7CDA-49E2-A9B7-A3681C7AF05D}" dt="2024-12-04T20:13:12.951" v="8023" actId="1076"/>
          <ac:spMkLst>
            <pc:docMk/>
            <pc:sldMk cId="3720733622" sldId="2147375492"/>
            <ac:spMk id="5" creationId="{D44745D9-8D7A-372E-59A7-2319A1BF3464}"/>
          </ac:spMkLst>
        </pc:spChg>
        <pc:spChg chg="mod">
          <ac:chgData name="Emmerson, Leslie" userId="db73a151-a9e8-44d5-a799-7db004d25860" providerId="ADAL" clId="{737BBF27-7CDA-49E2-A9B7-A3681C7AF05D}" dt="2024-12-04T20:13:24.367" v="8025" actId="1076"/>
          <ac:spMkLst>
            <pc:docMk/>
            <pc:sldMk cId="3720733622" sldId="2147375492"/>
            <ac:spMk id="11" creationId="{2ADF513F-857F-EBFF-BC22-42E9D70F55F5}"/>
          </ac:spMkLst>
        </pc:spChg>
        <pc:spChg chg="mod">
          <ac:chgData name="Emmerson, Leslie" userId="db73a151-a9e8-44d5-a799-7db004d25860" providerId="ADAL" clId="{737BBF27-7CDA-49E2-A9B7-A3681C7AF05D}" dt="2024-12-04T21:00:50.819" v="9947" actId="20577"/>
          <ac:spMkLst>
            <pc:docMk/>
            <pc:sldMk cId="3720733622" sldId="2147375492"/>
            <ac:spMk id="15" creationId="{C19C8775-6758-F4FC-B971-BF48786C8524}"/>
          </ac:spMkLst>
        </pc:spChg>
        <pc:spChg chg="mod">
          <ac:chgData name="Emmerson, Leslie" userId="db73a151-a9e8-44d5-a799-7db004d25860" providerId="ADAL" clId="{737BBF27-7CDA-49E2-A9B7-A3681C7AF05D}" dt="2024-12-04T21:01:13.193" v="9948" actId="20577"/>
          <ac:spMkLst>
            <pc:docMk/>
            <pc:sldMk cId="3720733622" sldId="2147375492"/>
            <ac:spMk id="19" creationId="{53A94FBD-69CD-1ECA-FBF1-11E255FDC869}"/>
          </ac:spMkLst>
        </pc:spChg>
        <pc:picChg chg="del">
          <ac:chgData name="Emmerson, Leslie" userId="db73a151-a9e8-44d5-a799-7db004d25860" providerId="ADAL" clId="{737BBF27-7CDA-49E2-A9B7-A3681C7AF05D}" dt="2024-12-04T20:02:53.723" v="6992" actId="478"/>
          <ac:picMkLst>
            <pc:docMk/>
            <pc:sldMk cId="3720733622" sldId="2147375492"/>
            <ac:picMk id="3" creationId="{CD8D1E82-E30D-C52F-34F4-D95A479FEF1E}"/>
          </ac:picMkLst>
        </pc:picChg>
        <pc:picChg chg="add mod">
          <ac:chgData name="Emmerson, Leslie" userId="db73a151-a9e8-44d5-a799-7db004d25860" providerId="ADAL" clId="{737BBF27-7CDA-49E2-A9B7-A3681C7AF05D}" dt="2024-12-04T20:13:03.211" v="8020" actId="1076"/>
          <ac:picMkLst>
            <pc:docMk/>
            <pc:sldMk cId="3720733622" sldId="2147375492"/>
            <ac:picMk id="3074" creationId="{33C12ECA-873E-4BE3-F138-0D6E8A6FF006}"/>
          </ac:picMkLst>
        </pc:picChg>
      </pc:sldChg>
      <pc:sldChg chg="addSp delSp modSp add mod ord">
        <pc:chgData name="Emmerson, Leslie" userId="db73a151-a9e8-44d5-a799-7db004d25860" providerId="ADAL" clId="{737BBF27-7CDA-49E2-A9B7-A3681C7AF05D}" dt="2024-12-04T21:03:20.975" v="9957"/>
        <pc:sldMkLst>
          <pc:docMk/>
          <pc:sldMk cId="2676860962" sldId="2147375493"/>
        </pc:sldMkLst>
        <pc:spChg chg="mod">
          <ac:chgData name="Emmerson, Leslie" userId="db73a151-a9e8-44d5-a799-7db004d25860" providerId="ADAL" clId="{737BBF27-7CDA-49E2-A9B7-A3681C7AF05D}" dt="2024-12-04T20:21:47.926" v="8461" actId="20577"/>
          <ac:spMkLst>
            <pc:docMk/>
            <pc:sldMk cId="2676860962" sldId="2147375493"/>
            <ac:spMk id="2" creationId="{6A6012D9-6037-0DDC-3C61-B75B11D629D0}"/>
          </ac:spMkLst>
        </pc:spChg>
        <pc:spChg chg="mod">
          <ac:chgData name="Emmerson, Leslie" userId="db73a151-a9e8-44d5-a799-7db004d25860" providerId="ADAL" clId="{737BBF27-7CDA-49E2-A9B7-A3681C7AF05D}" dt="2024-12-04T20:27:10.653" v="8933" actId="20577"/>
          <ac:spMkLst>
            <pc:docMk/>
            <pc:sldMk cId="2676860962" sldId="2147375493"/>
            <ac:spMk id="3" creationId="{E34E143F-1D90-2A66-D1C4-26D21EF250C9}"/>
          </ac:spMkLst>
        </pc:spChg>
        <pc:spChg chg="mod">
          <ac:chgData name="Emmerson, Leslie" userId="db73a151-a9e8-44d5-a799-7db004d25860" providerId="ADAL" clId="{737BBF27-7CDA-49E2-A9B7-A3681C7AF05D}" dt="2024-12-04T20:14:37.089" v="8130" actId="1076"/>
          <ac:spMkLst>
            <pc:docMk/>
            <pc:sldMk cId="2676860962" sldId="2147375493"/>
            <ac:spMk id="6" creationId="{C92E1463-3C15-658C-4CE2-CA018A1E8EAC}"/>
          </ac:spMkLst>
        </pc:spChg>
        <pc:spChg chg="mod">
          <ac:chgData name="Emmerson, Leslie" userId="db73a151-a9e8-44d5-a799-7db004d25860" providerId="ADAL" clId="{737BBF27-7CDA-49E2-A9B7-A3681C7AF05D}" dt="2024-12-04T20:25:33.701" v="8929" actId="20577"/>
          <ac:spMkLst>
            <pc:docMk/>
            <pc:sldMk cId="2676860962" sldId="2147375493"/>
            <ac:spMk id="7" creationId="{0E4A92BD-9187-936F-A6DF-9998C2ED4718}"/>
          </ac:spMkLst>
        </pc:spChg>
        <pc:spChg chg="mod">
          <ac:chgData name="Emmerson, Leslie" userId="db73a151-a9e8-44d5-a799-7db004d25860" providerId="ADAL" clId="{737BBF27-7CDA-49E2-A9B7-A3681C7AF05D}" dt="2024-12-04T20:24:09.618" v="8892" actId="1076"/>
          <ac:spMkLst>
            <pc:docMk/>
            <pc:sldMk cId="2676860962" sldId="2147375493"/>
            <ac:spMk id="12" creationId="{ED812610-717F-9E0B-73BD-342C411E398D}"/>
          </ac:spMkLst>
        </pc:spChg>
        <pc:spChg chg="mod">
          <ac:chgData name="Emmerson, Leslie" userId="db73a151-a9e8-44d5-a799-7db004d25860" providerId="ADAL" clId="{737BBF27-7CDA-49E2-A9B7-A3681C7AF05D}" dt="2024-12-04T20:20:43.410" v="8343" actId="1076"/>
          <ac:spMkLst>
            <pc:docMk/>
            <pc:sldMk cId="2676860962" sldId="2147375493"/>
            <ac:spMk id="18" creationId="{F71D34F7-D45C-F1B7-EC00-90D85428D442}"/>
          </ac:spMkLst>
        </pc:spChg>
        <pc:grpChg chg="del">
          <ac:chgData name="Emmerson, Leslie" userId="db73a151-a9e8-44d5-a799-7db004d25860" providerId="ADAL" clId="{737BBF27-7CDA-49E2-A9B7-A3681C7AF05D}" dt="2024-12-04T20:24:19.392" v="8894" actId="478"/>
          <ac:grpSpMkLst>
            <pc:docMk/>
            <pc:sldMk cId="2676860962" sldId="2147375493"/>
            <ac:grpSpMk id="13" creationId="{E23615CC-9366-665E-73CE-991A764DFF12}"/>
          </ac:grpSpMkLst>
        </pc:grpChg>
        <pc:grpChg chg="del">
          <ac:chgData name="Emmerson, Leslie" userId="db73a151-a9e8-44d5-a799-7db004d25860" providerId="ADAL" clId="{737BBF27-7CDA-49E2-A9B7-A3681C7AF05D}" dt="2024-12-04T20:24:17.865" v="8893" actId="478"/>
          <ac:grpSpMkLst>
            <pc:docMk/>
            <pc:sldMk cId="2676860962" sldId="2147375493"/>
            <ac:grpSpMk id="16" creationId="{79C5ED1A-0E5A-9178-FAE4-153A1B76A8EF}"/>
          </ac:grpSpMkLst>
        </pc:grpChg>
        <pc:grpChg chg="del">
          <ac:chgData name="Emmerson, Leslie" userId="db73a151-a9e8-44d5-a799-7db004d25860" providerId="ADAL" clId="{737BBF27-7CDA-49E2-A9B7-A3681C7AF05D}" dt="2024-12-04T20:24:17.865" v="8893" actId="478"/>
          <ac:grpSpMkLst>
            <pc:docMk/>
            <pc:sldMk cId="2676860962" sldId="2147375493"/>
            <ac:grpSpMk id="20" creationId="{79C1A9AE-FD7C-1DAE-5E96-7E3E580A7B8B}"/>
          </ac:grpSpMkLst>
        </pc:grpChg>
        <pc:picChg chg="del">
          <ac:chgData name="Emmerson, Leslie" userId="db73a151-a9e8-44d5-a799-7db004d25860" providerId="ADAL" clId="{737BBF27-7CDA-49E2-A9B7-A3681C7AF05D}" dt="2024-12-04T20:24:20.098" v="8895" actId="478"/>
          <ac:picMkLst>
            <pc:docMk/>
            <pc:sldMk cId="2676860962" sldId="2147375493"/>
            <ac:picMk id="5" creationId="{568DF39F-D40D-27FB-5389-A3F14451143A}"/>
          </ac:picMkLst>
        </pc:picChg>
        <pc:picChg chg="del">
          <ac:chgData name="Emmerson, Leslie" userId="db73a151-a9e8-44d5-a799-7db004d25860" providerId="ADAL" clId="{737BBF27-7CDA-49E2-A9B7-A3681C7AF05D}" dt="2024-12-04T20:24:17.865" v="8893" actId="478"/>
          <ac:picMkLst>
            <pc:docMk/>
            <pc:sldMk cId="2676860962" sldId="2147375493"/>
            <ac:picMk id="8" creationId="{E9EE7344-8747-B340-ACCC-E7DFDCB58A42}"/>
          </ac:picMkLst>
        </pc:picChg>
        <pc:picChg chg="del">
          <ac:chgData name="Emmerson, Leslie" userId="db73a151-a9e8-44d5-a799-7db004d25860" providerId="ADAL" clId="{737BBF27-7CDA-49E2-A9B7-A3681C7AF05D}" dt="2024-12-04T20:24:17.865" v="8893" actId="478"/>
          <ac:picMkLst>
            <pc:docMk/>
            <pc:sldMk cId="2676860962" sldId="2147375493"/>
            <ac:picMk id="9" creationId="{8E119F26-D1D1-F3F5-BC04-29124302D552}"/>
          </ac:picMkLst>
        </pc:picChg>
        <pc:picChg chg="add mod">
          <ac:chgData name="Emmerson, Leslie" userId="db73a151-a9e8-44d5-a799-7db004d25860" providerId="ADAL" clId="{737BBF27-7CDA-49E2-A9B7-A3681C7AF05D}" dt="2024-12-04T20:24:54.554" v="8899" actId="1076"/>
          <ac:picMkLst>
            <pc:docMk/>
            <pc:sldMk cId="2676860962" sldId="2147375493"/>
            <ac:picMk id="11" creationId="{A14B6772-75FA-55D0-B737-D1AD7944EE98}"/>
          </ac:picMkLst>
        </pc:picChg>
        <pc:picChg chg="add mod">
          <ac:chgData name="Emmerson, Leslie" userId="db73a151-a9e8-44d5-a799-7db004d25860" providerId="ADAL" clId="{737BBF27-7CDA-49E2-A9B7-A3681C7AF05D}" dt="2024-12-04T20:25:05.125" v="8904" actId="1076"/>
          <ac:picMkLst>
            <pc:docMk/>
            <pc:sldMk cId="2676860962" sldId="2147375493"/>
            <ac:picMk id="23" creationId="{DB612E7D-B80D-61B0-47E0-74391F054BC2}"/>
          </ac:picMkLst>
        </pc:picChg>
        <pc:picChg chg="add mod">
          <ac:chgData name="Emmerson, Leslie" userId="db73a151-a9e8-44d5-a799-7db004d25860" providerId="ADAL" clId="{737BBF27-7CDA-49E2-A9B7-A3681C7AF05D}" dt="2024-12-04T20:25:12.924" v="8906" actId="14100"/>
          <ac:picMkLst>
            <pc:docMk/>
            <pc:sldMk cId="2676860962" sldId="2147375493"/>
            <ac:picMk id="24" creationId="{4BA9C9AF-1B43-8D33-A891-8CF4C1DB2069}"/>
          </ac:picMkLst>
        </pc:picChg>
      </pc:sldChg>
      <pc:sldChg chg="addSp delSp modSp add mod ord">
        <pc:chgData name="Emmerson, Leslie" userId="db73a151-a9e8-44d5-a799-7db004d25860" providerId="ADAL" clId="{737BBF27-7CDA-49E2-A9B7-A3681C7AF05D}" dt="2024-12-04T21:03:24.082" v="9959"/>
        <pc:sldMkLst>
          <pc:docMk/>
          <pc:sldMk cId="2890324392" sldId="2147375494"/>
        </pc:sldMkLst>
        <pc:spChg chg="mod">
          <ac:chgData name="Emmerson, Leslie" userId="db73a151-a9e8-44d5-a799-7db004d25860" providerId="ADAL" clId="{737BBF27-7CDA-49E2-A9B7-A3681C7AF05D}" dt="2024-12-04T20:47:11.006" v="9863" actId="20577"/>
          <ac:spMkLst>
            <pc:docMk/>
            <pc:sldMk cId="2890324392" sldId="2147375494"/>
            <ac:spMk id="2" creationId="{6A6012D9-6037-0DDC-3C61-B75B11D629D0}"/>
          </ac:spMkLst>
        </pc:spChg>
        <pc:spChg chg="add mod">
          <ac:chgData name="Emmerson, Leslie" userId="db73a151-a9e8-44d5-a799-7db004d25860" providerId="ADAL" clId="{737BBF27-7CDA-49E2-A9B7-A3681C7AF05D}" dt="2024-12-04T20:47:20.495" v="9865" actId="1076"/>
          <ac:spMkLst>
            <pc:docMk/>
            <pc:sldMk cId="2890324392" sldId="2147375494"/>
            <ac:spMk id="3" creationId="{3F4B7617-263A-69DA-7B28-6CF321C4F34F}"/>
          </ac:spMkLst>
        </pc:spChg>
        <pc:spChg chg="del mod">
          <ac:chgData name="Emmerson, Leslie" userId="db73a151-a9e8-44d5-a799-7db004d25860" providerId="ADAL" clId="{737BBF27-7CDA-49E2-A9B7-A3681C7AF05D}" dt="2024-12-04T20:32:00.905" v="9403" actId="478"/>
          <ac:spMkLst>
            <pc:docMk/>
            <pc:sldMk cId="2890324392" sldId="2147375494"/>
            <ac:spMk id="4" creationId="{84F19EA3-8F47-2B0A-8559-3CAC296AC70D}"/>
          </ac:spMkLst>
        </pc:spChg>
        <pc:spChg chg="mod">
          <ac:chgData name="Emmerson, Leslie" userId="db73a151-a9e8-44d5-a799-7db004d25860" providerId="ADAL" clId="{737BBF27-7CDA-49E2-A9B7-A3681C7AF05D}" dt="2024-12-04T20:47:38.530" v="9870" actId="1076"/>
          <ac:spMkLst>
            <pc:docMk/>
            <pc:sldMk cId="2890324392" sldId="2147375494"/>
            <ac:spMk id="5" creationId="{D44745D9-8D7A-372E-59A7-2319A1BF3464}"/>
          </ac:spMkLst>
        </pc:spChg>
        <pc:spChg chg="mod">
          <ac:chgData name="Emmerson, Leslie" userId="db73a151-a9e8-44d5-a799-7db004d25860" providerId="ADAL" clId="{737BBF27-7CDA-49E2-A9B7-A3681C7AF05D}" dt="2024-12-04T20:47:29.542" v="9867" actId="1076"/>
          <ac:spMkLst>
            <pc:docMk/>
            <pc:sldMk cId="2890324392" sldId="2147375494"/>
            <ac:spMk id="11" creationId="{2ADF513F-857F-EBFF-BC22-42E9D70F55F5}"/>
          </ac:spMkLst>
        </pc:spChg>
        <pc:spChg chg="mod">
          <ac:chgData name="Emmerson, Leslie" userId="db73a151-a9e8-44d5-a799-7db004d25860" providerId="ADAL" clId="{737BBF27-7CDA-49E2-A9B7-A3681C7AF05D}" dt="2024-12-04T20:47:17.510" v="9864" actId="1076"/>
          <ac:spMkLst>
            <pc:docMk/>
            <pc:sldMk cId="2890324392" sldId="2147375494"/>
            <ac:spMk id="15" creationId="{C19C8775-6758-F4FC-B971-BF48786C8524}"/>
          </ac:spMkLst>
        </pc:spChg>
        <pc:spChg chg="mod">
          <ac:chgData name="Emmerson, Leslie" userId="db73a151-a9e8-44d5-a799-7db004d25860" providerId="ADAL" clId="{737BBF27-7CDA-49E2-A9B7-A3681C7AF05D}" dt="2024-12-04T20:47:24.477" v="9866" actId="1076"/>
          <ac:spMkLst>
            <pc:docMk/>
            <pc:sldMk cId="2890324392" sldId="2147375494"/>
            <ac:spMk id="19" creationId="{53A94FBD-69CD-1ECA-FBF1-11E255FDC869}"/>
          </ac:spMkLst>
        </pc:spChg>
        <pc:picChg chg="del">
          <ac:chgData name="Emmerson, Leslie" userId="db73a151-a9e8-44d5-a799-7db004d25860" providerId="ADAL" clId="{737BBF27-7CDA-49E2-A9B7-A3681C7AF05D}" dt="2024-12-04T20:33:17.911" v="9548" actId="478"/>
          <ac:picMkLst>
            <pc:docMk/>
            <pc:sldMk cId="2890324392" sldId="2147375494"/>
            <ac:picMk id="2050" creationId="{85040298-DDD0-9A3F-BD0E-77178B146A06}"/>
          </ac:picMkLst>
        </pc:picChg>
        <pc:picChg chg="add mod">
          <ac:chgData name="Emmerson, Leslie" userId="db73a151-a9e8-44d5-a799-7db004d25860" providerId="ADAL" clId="{737BBF27-7CDA-49E2-A9B7-A3681C7AF05D}" dt="2024-12-04T20:47:34.270" v="9869" actId="1076"/>
          <ac:picMkLst>
            <pc:docMk/>
            <pc:sldMk cId="2890324392" sldId="2147375494"/>
            <ac:picMk id="4098" creationId="{09F93CF9-2CA1-02FF-853C-C8034742E0D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70895"/>
          </a:xfrm>
          <a:prstGeom prst="rect">
            <a:avLst/>
          </a:prstGeom>
        </p:spPr>
        <p:txBody>
          <a:bodyPr vert="horz" lIns="94192" tIns="47096" rIns="94192" bIns="47096" rtlCol="0"/>
          <a:lstStyle>
            <a:lvl1pPr algn="l">
              <a:defRPr sz="1200"/>
            </a:lvl1pPr>
          </a:lstStyle>
          <a:p>
            <a:endParaRPr lang="en-CA"/>
          </a:p>
        </p:txBody>
      </p:sp>
      <p:sp>
        <p:nvSpPr>
          <p:cNvPr id="3" name="Date Placeholder 2"/>
          <p:cNvSpPr>
            <a:spLocks noGrp="1"/>
          </p:cNvSpPr>
          <p:nvPr>
            <p:ph type="dt" idx="1"/>
          </p:nvPr>
        </p:nvSpPr>
        <p:spPr>
          <a:xfrm>
            <a:off x="4021294" y="0"/>
            <a:ext cx="3076363" cy="470895"/>
          </a:xfrm>
          <a:prstGeom prst="rect">
            <a:avLst/>
          </a:prstGeom>
        </p:spPr>
        <p:txBody>
          <a:bodyPr vert="horz" lIns="94192" tIns="47096" rIns="94192" bIns="47096" rtlCol="0"/>
          <a:lstStyle>
            <a:lvl1pPr algn="r">
              <a:defRPr sz="1200"/>
            </a:lvl1pPr>
          </a:lstStyle>
          <a:p>
            <a:fld id="{8B8F9E3C-EE4E-4209-9289-2E09D3F27E13}" type="datetimeFigureOut">
              <a:rPr lang="en-CA" smtClean="0"/>
              <a:t>2024-12-19</a:t>
            </a:fld>
            <a:endParaRPr lang="en-CA"/>
          </a:p>
        </p:txBody>
      </p:sp>
      <p:sp>
        <p:nvSpPr>
          <p:cNvPr id="4" name="Slide Image Placeholder 3"/>
          <p:cNvSpPr>
            <a:spLocks noGrp="1" noRot="1" noChangeAspect="1"/>
          </p:cNvSpPr>
          <p:nvPr>
            <p:ph type="sldImg" idx="2"/>
          </p:nvPr>
        </p:nvSpPr>
        <p:spPr>
          <a:xfrm>
            <a:off x="1438275" y="1173163"/>
            <a:ext cx="4222750" cy="3167062"/>
          </a:xfrm>
          <a:prstGeom prst="rect">
            <a:avLst/>
          </a:prstGeom>
          <a:noFill/>
          <a:ln w="12700">
            <a:solidFill>
              <a:prstClr val="black"/>
            </a:solidFill>
          </a:ln>
        </p:spPr>
        <p:txBody>
          <a:bodyPr vert="horz" lIns="94192" tIns="47096" rIns="94192" bIns="47096" rtlCol="0" anchor="ctr"/>
          <a:lstStyle/>
          <a:p>
            <a:endParaRPr lang="en-CA"/>
          </a:p>
        </p:txBody>
      </p:sp>
      <p:sp>
        <p:nvSpPr>
          <p:cNvPr id="5" name="Notes Placeholder 4"/>
          <p:cNvSpPr>
            <a:spLocks noGrp="1"/>
          </p:cNvSpPr>
          <p:nvPr>
            <p:ph type="body" sz="quarter" idx="3"/>
          </p:nvPr>
        </p:nvSpPr>
        <p:spPr>
          <a:xfrm>
            <a:off x="709930" y="4516676"/>
            <a:ext cx="5679440" cy="3695462"/>
          </a:xfrm>
          <a:prstGeom prst="rect">
            <a:avLst/>
          </a:prstGeom>
        </p:spPr>
        <p:txBody>
          <a:bodyPr vert="horz" lIns="94192" tIns="47096" rIns="94192" bIns="4709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914407"/>
            <a:ext cx="3076363" cy="470894"/>
          </a:xfrm>
          <a:prstGeom prst="rect">
            <a:avLst/>
          </a:prstGeom>
        </p:spPr>
        <p:txBody>
          <a:bodyPr vert="horz" lIns="94192" tIns="47096" rIns="94192" bIns="47096" rtlCol="0" anchor="b"/>
          <a:lstStyle>
            <a:lvl1pPr algn="l">
              <a:defRPr sz="1200"/>
            </a:lvl1pPr>
          </a:lstStyle>
          <a:p>
            <a:endParaRPr lang="en-CA"/>
          </a:p>
        </p:txBody>
      </p:sp>
      <p:sp>
        <p:nvSpPr>
          <p:cNvPr id="7" name="Slide Number Placeholder 6"/>
          <p:cNvSpPr>
            <a:spLocks noGrp="1"/>
          </p:cNvSpPr>
          <p:nvPr>
            <p:ph type="sldNum" sz="quarter" idx="5"/>
          </p:nvPr>
        </p:nvSpPr>
        <p:spPr>
          <a:xfrm>
            <a:off x="4021294" y="8914407"/>
            <a:ext cx="3076363" cy="470894"/>
          </a:xfrm>
          <a:prstGeom prst="rect">
            <a:avLst/>
          </a:prstGeom>
        </p:spPr>
        <p:txBody>
          <a:bodyPr vert="horz" lIns="94192" tIns="47096" rIns="94192" bIns="47096" rtlCol="0" anchor="b"/>
          <a:lstStyle>
            <a:lvl1pPr algn="r">
              <a:defRPr sz="1200"/>
            </a:lvl1pPr>
          </a:lstStyle>
          <a:p>
            <a:fld id="{6537F85F-1EEB-4286-B925-E56F7EEFC3A7}" type="slidenum">
              <a:rPr lang="en-CA" smtClean="0"/>
              <a:t>‹#›</a:t>
            </a:fld>
            <a:endParaRPr lang="en-CA"/>
          </a:p>
        </p:txBody>
      </p:sp>
    </p:spTree>
    <p:extLst>
      <p:ext uri="{BB962C8B-B14F-4D97-AF65-F5344CB8AC3E}">
        <p14:creationId xmlns:p14="http://schemas.microsoft.com/office/powerpoint/2010/main" val="1007456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2750" cy="3167062"/>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537F85F-1EEB-4286-B925-E56F7EEFC3A7}" type="slidenum">
              <a:rPr lang="en-CA" smtClean="0"/>
              <a:t>2</a:t>
            </a:fld>
            <a:endParaRPr lang="en-CA"/>
          </a:p>
        </p:txBody>
      </p:sp>
    </p:spTree>
    <p:extLst>
      <p:ext uri="{BB962C8B-B14F-4D97-AF65-F5344CB8AC3E}">
        <p14:creationId xmlns:p14="http://schemas.microsoft.com/office/powerpoint/2010/main" val="4031993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2750" cy="3167062"/>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537F85F-1EEB-4286-B925-E56F7EEFC3A7}" type="slidenum">
              <a:rPr lang="en-CA" smtClean="0"/>
              <a:t>4</a:t>
            </a:fld>
            <a:endParaRPr lang="en-CA"/>
          </a:p>
        </p:txBody>
      </p:sp>
    </p:spTree>
    <p:extLst>
      <p:ext uri="{BB962C8B-B14F-4D97-AF65-F5344CB8AC3E}">
        <p14:creationId xmlns:p14="http://schemas.microsoft.com/office/powerpoint/2010/main" val="3195862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2750" cy="3167062"/>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537F85F-1EEB-4286-B925-E56F7EEFC3A7}" type="slidenum">
              <a:rPr lang="en-CA" smtClean="0"/>
              <a:t>6</a:t>
            </a:fld>
            <a:endParaRPr lang="en-CA"/>
          </a:p>
        </p:txBody>
      </p:sp>
    </p:spTree>
    <p:extLst>
      <p:ext uri="{BB962C8B-B14F-4D97-AF65-F5344CB8AC3E}">
        <p14:creationId xmlns:p14="http://schemas.microsoft.com/office/powerpoint/2010/main" val="4071659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8275" y="1173163"/>
            <a:ext cx="4222750" cy="3167062"/>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537F85F-1EEB-4286-B925-E56F7EEFC3A7}" type="slidenum">
              <a:rPr lang="en-CA" smtClean="0"/>
              <a:t>8</a:t>
            </a:fld>
            <a:endParaRPr lang="en-CA"/>
          </a:p>
        </p:txBody>
      </p:sp>
    </p:spTree>
    <p:extLst>
      <p:ext uri="{BB962C8B-B14F-4D97-AF65-F5344CB8AC3E}">
        <p14:creationId xmlns:p14="http://schemas.microsoft.com/office/powerpoint/2010/main" val="3318797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26FC13-7358-4DE9-A2D3-A2914D1ACA3E}" type="datetimeFigureOut">
              <a:rPr lang="en-CA" smtClean="0"/>
              <a:t>2024-12-19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C50BFA0-A6AC-4573-B725-EFA5A2692AB9}" type="slidenum">
              <a:rPr lang="en-CA" smtClean="0"/>
              <a:t>‹#›</a:t>
            </a:fld>
            <a:endParaRPr lang="en-CA"/>
          </a:p>
        </p:txBody>
      </p:sp>
    </p:spTree>
    <p:extLst>
      <p:ext uri="{BB962C8B-B14F-4D97-AF65-F5344CB8AC3E}">
        <p14:creationId xmlns:p14="http://schemas.microsoft.com/office/powerpoint/2010/main" val="924648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26FC13-7358-4DE9-A2D3-A2914D1ACA3E}" type="datetimeFigureOut">
              <a:rPr lang="en-CA" smtClean="0"/>
              <a:t>2024-12-19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C50BFA0-A6AC-4573-B725-EFA5A2692AB9}" type="slidenum">
              <a:rPr lang="en-CA" smtClean="0"/>
              <a:t>‹#›</a:t>
            </a:fld>
            <a:endParaRPr lang="en-CA"/>
          </a:p>
        </p:txBody>
      </p:sp>
    </p:spTree>
    <p:extLst>
      <p:ext uri="{BB962C8B-B14F-4D97-AF65-F5344CB8AC3E}">
        <p14:creationId xmlns:p14="http://schemas.microsoft.com/office/powerpoint/2010/main" val="3898989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26FC13-7358-4DE9-A2D3-A2914D1ACA3E}" type="datetimeFigureOut">
              <a:rPr lang="en-CA" smtClean="0"/>
              <a:t>2024-12-19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C50BFA0-A6AC-4573-B725-EFA5A2692AB9}" type="slidenum">
              <a:rPr lang="en-CA" smtClean="0"/>
              <a:t>‹#›</a:t>
            </a:fld>
            <a:endParaRPr lang="en-CA"/>
          </a:p>
        </p:txBody>
      </p:sp>
    </p:spTree>
    <p:extLst>
      <p:ext uri="{BB962C8B-B14F-4D97-AF65-F5344CB8AC3E}">
        <p14:creationId xmlns:p14="http://schemas.microsoft.com/office/powerpoint/2010/main" val="3012374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26FC13-7358-4DE9-A2D3-A2914D1ACA3E}" type="datetimeFigureOut">
              <a:rPr lang="en-CA" smtClean="0"/>
              <a:t>2024-12-19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C50BFA0-A6AC-4573-B725-EFA5A2692AB9}" type="slidenum">
              <a:rPr lang="en-CA" smtClean="0"/>
              <a:t>‹#›</a:t>
            </a:fld>
            <a:endParaRPr lang="en-CA"/>
          </a:p>
        </p:txBody>
      </p:sp>
    </p:spTree>
    <p:extLst>
      <p:ext uri="{BB962C8B-B14F-4D97-AF65-F5344CB8AC3E}">
        <p14:creationId xmlns:p14="http://schemas.microsoft.com/office/powerpoint/2010/main" val="447248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26FC13-7358-4DE9-A2D3-A2914D1ACA3E}" type="datetimeFigureOut">
              <a:rPr lang="en-CA" smtClean="0"/>
              <a:t>2024-12-19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FC50BFA0-A6AC-4573-B725-EFA5A2692AB9}" type="slidenum">
              <a:rPr lang="en-CA" smtClean="0"/>
              <a:t>‹#›</a:t>
            </a:fld>
            <a:endParaRPr lang="en-CA"/>
          </a:p>
        </p:txBody>
      </p:sp>
    </p:spTree>
    <p:extLst>
      <p:ext uri="{BB962C8B-B14F-4D97-AF65-F5344CB8AC3E}">
        <p14:creationId xmlns:p14="http://schemas.microsoft.com/office/powerpoint/2010/main" val="512062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26FC13-7358-4DE9-A2D3-A2914D1ACA3E}" type="datetimeFigureOut">
              <a:rPr lang="en-CA" smtClean="0"/>
              <a:t>2024-12-19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C50BFA0-A6AC-4573-B725-EFA5A2692AB9}" type="slidenum">
              <a:rPr lang="en-CA" smtClean="0"/>
              <a:t>‹#›</a:t>
            </a:fld>
            <a:endParaRPr lang="en-CA"/>
          </a:p>
        </p:txBody>
      </p:sp>
    </p:spTree>
    <p:extLst>
      <p:ext uri="{BB962C8B-B14F-4D97-AF65-F5344CB8AC3E}">
        <p14:creationId xmlns:p14="http://schemas.microsoft.com/office/powerpoint/2010/main" val="3698648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26FC13-7358-4DE9-A2D3-A2914D1ACA3E}" type="datetimeFigureOut">
              <a:rPr lang="en-CA" smtClean="0"/>
              <a:t>2024-12-19</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FC50BFA0-A6AC-4573-B725-EFA5A2692AB9}" type="slidenum">
              <a:rPr lang="en-CA" smtClean="0"/>
              <a:t>‹#›</a:t>
            </a:fld>
            <a:endParaRPr lang="en-CA"/>
          </a:p>
        </p:txBody>
      </p:sp>
    </p:spTree>
    <p:extLst>
      <p:ext uri="{BB962C8B-B14F-4D97-AF65-F5344CB8AC3E}">
        <p14:creationId xmlns:p14="http://schemas.microsoft.com/office/powerpoint/2010/main" val="1478987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26FC13-7358-4DE9-A2D3-A2914D1ACA3E}" type="datetimeFigureOut">
              <a:rPr lang="en-CA" smtClean="0"/>
              <a:t>2024-12-19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FC50BFA0-A6AC-4573-B725-EFA5A2692AB9}" type="slidenum">
              <a:rPr lang="en-CA" smtClean="0"/>
              <a:t>‹#›</a:t>
            </a:fld>
            <a:endParaRPr lang="en-CA"/>
          </a:p>
        </p:txBody>
      </p:sp>
    </p:spTree>
    <p:extLst>
      <p:ext uri="{BB962C8B-B14F-4D97-AF65-F5344CB8AC3E}">
        <p14:creationId xmlns:p14="http://schemas.microsoft.com/office/powerpoint/2010/main" val="1102869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26FC13-7358-4DE9-A2D3-A2914D1ACA3E}" type="datetimeFigureOut">
              <a:rPr lang="en-CA" smtClean="0"/>
              <a:t>2024-12-19</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FC50BFA0-A6AC-4573-B725-EFA5A2692AB9}" type="slidenum">
              <a:rPr lang="en-CA" smtClean="0"/>
              <a:t>‹#›</a:t>
            </a:fld>
            <a:endParaRPr lang="en-CA"/>
          </a:p>
        </p:txBody>
      </p:sp>
    </p:spTree>
    <p:extLst>
      <p:ext uri="{BB962C8B-B14F-4D97-AF65-F5344CB8AC3E}">
        <p14:creationId xmlns:p14="http://schemas.microsoft.com/office/powerpoint/2010/main" val="325154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26FC13-7358-4DE9-A2D3-A2914D1ACA3E}" type="datetimeFigureOut">
              <a:rPr lang="en-CA" smtClean="0"/>
              <a:t>2024-12-19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C50BFA0-A6AC-4573-B725-EFA5A2692AB9}" type="slidenum">
              <a:rPr lang="en-CA" smtClean="0"/>
              <a:t>‹#›</a:t>
            </a:fld>
            <a:endParaRPr lang="en-CA"/>
          </a:p>
        </p:txBody>
      </p:sp>
    </p:spTree>
    <p:extLst>
      <p:ext uri="{BB962C8B-B14F-4D97-AF65-F5344CB8AC3E}">
        <p14:creationId xmlns:p14="http://schemas.microsoft.com/office/powerpoint/2010/main" val="1557085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26FC13-7358-4DE9-A2D3-A2914D1ACA3E}" type="datetimeFigureOut">
              <a:rPr lang="en-CA" smtClean="0"/>
              <a:t>2024-12-19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FC50BFA0-A6AC-4573-B725-EFA5A2692AB9}" type="slidenum">
              <a:rPr lang="en-CA" smtClean="0"/>
              <a:t>‹#›</a:t>
            </a:fld>
            <a:endParaRPr lang="en-CA"/>
          </a:p>
        </p:txBody>
      </p:sp>
    </p:spTree>
    <p:extLst>
      <p:ext uri="{BB962C8B-B14F-4D97-AF65-F5344CB8AC3E}">
        <p14:creationId xmlns:p14="http://schemas.microsoft.com/office/powerpoint/2010/main" val="2739102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6FC13-7358-4DE9-A2D3-A2914D1ACA3E}" type="datetimeFigureOut">
              <a:rPr lang="en-CA" smtClean="0"/>
              <a:t>2024-12-19</a:t>
            </a:fld>
            <a:endParaRPr lang="en-C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50BFA0-A6AC-4573-B725-EFA5A2692AB9}" type="slidenum">
              <a:rPr lang="en-CA" smtClean="0"/>
              <a:t>‹#›</a:t>
            </a:fld>
            <a:endParaRPr lang="en-CA"/>
          </a:p>
        </p:txBody>
      </p:sp>
    </p:spTree>
    <p:extLst>
      <p:ext uri="{BB962C8B-B14F-4D97-AF65-F5344CB8AC3E}">
        <p14:creationId xmlns:p14="http://schemas.microsoft.com/office/powerpoint/2010/main" val="32699712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nalx.elcompanies.com/branddetails/6759/product-hub/detail/21746"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hyperlink" Target="https://nalx.elcompanies.com/branddetails/6759/product-hub/detail/21748"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9.png"/><Relationship Id="rId4" Type="http://schemas.microsoft.com/office/2007/relationships/hdphoto" Target="../media/hdphoto4.wdp"/><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hyperlink" Target="https://nalx.elcompanies.com/branddetails/6759/product-hub/detail/19044" TargetMode="External"/><Relationship Id="rId7" Type="http://schemas.microsoft.com/office/2007/relationships/hdphoto" Target="../media/hdphoto5.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microsoft.com/office/2007/relationships/hdphoto" Target="../media/hdphoto7.wdp"/><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hyperlink" Target="https://nalx.elcompanies.com/branddetails/6759/product-hub/detail/16740"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microsoft.com/office/2007/relationships/hdphoto" Target="../media/hdphoto8.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6012D9-6037-0DDC-3C61-B75B11D629D0}"/>
              </a:ext>
            </a:extLst>
          </p:cNvPr>
          <p:cNvSpPr txBox="1"/>
          <p:nvPr/>
        </p:nvSpPr>
        <p:spPr>
          <a:xfrm>
            <a:off x="142644" y="2911106"/>
            <a:ext cx="7942577" cy="2400657"/>
          </a:xfrm>
          <a:prstGeom prst="rect">
            <a:avLst/>
          </a:prstGeom>
          <a:noFill/>
        </p:spPr>
        <p:txBody>
          <a:bodyPr wrap="square" rtlCol="0">
            <a:spAutoFit/>
          </a:bodyPr>
          <a:lstStyle/>
          <a:p>
            <a:r>
              <a:rPr lang="en-US" sz="1500" b="1" dirty="0">
                <a:latin typeface="Poppins" panose="00000500000000000000" pitchFamily="2" charset="0"/>
                <a:cs typeface="Poppins" panose="00000500000000000000" pitchFamily="2" charset="0"/>
              </a:rPr>
              <a:t>BRAND DNA: </a:t>
            </a:r>
          </a:p>
          <a:p>
            <a:r>
              <a:rPr lang="en-CA" sz="1500" dirty="0">
                <a:latin typeface="Poppins" panose="00000500000000000000" pitchFamily="2" charset="0"/>
                <a:cs typeface="Poppins" panose="00000500000000000000" pitchFamily="2" charset="0"/>
              </a:rPr>
              <a:t>At Too Faced we believe makeup is power giving our clients the freedom to express themselves and the confidence to take over the world! Our goal is to give you the tools to create your own looks, find what you love and OWN YOUR PRETTY We are a cruelty free brand and unabashedly pink &amp; feminine. We instill confidence &amp; stand for kindness.</a:t>
            </a:r>
            <a:endParaRPr lang="en-US" sz="1500" dirty="0">
              <a:latin typeface="Poppins" panose="00000500000000000000" pitchFamily="2" charset="0"/>
              <a:cs typeface="Poppins" panose="00000500000000000000" pitchFamily="2" charset="0"/>
            </a:endParaRPr>
          </a:p>
          <a:p>
            <a:endParaRPr lang="en-US" sz="1500" dirty="0">
              <a:latin typeface="Poppins" panose="00000500000000000000" pitchFamily="2" charset="0"/>
              <a:cs typeface="Poppins" panose="00000500000000000000" pitchFamily="2" charset="0"/>
            </a:endParaRPr>
          </a:p>
          <a:p>
            <a:r>
              <a:rPr lang="en-US" sz="1500" b="1" dirty="0">
                <a:latin typeface="Poppins" panose="00000500000000000000" pitchFamily="2" charset="0"/>
                <a:cs typeface="Poppins" panose="00000500000000000000" pitchFamily="2" charset="0"/>
              </a:rPr>
              <a:t>INNOVATION:</a:t>
            </a:r>
          </a:p>
          <a:p>
            <a:r>
              <a:rPr lang="en-US" sz="1500" dirty="0">
                <a:latin typeface="Poppins" panose="00000500000000000000" pitchFamily="2" charset="0"/>
                <a:cs typeface="Poppins" panose="00000500000000000000" pitchFamily="2" charset="0"/>
              </a:rPr>
              <a:t>Introducing the newest member of our plumping family, Lip Injection Extreme Lip Plumping Clicks!</a:t>
            </a:r>
          </a:p>
        </p:txBody>
      </p:sp>
      <p:sp>
        <p:nvSpPr>
          <p:cNvPr id="7" name="TextBox 6">
            <a:extLst>
              <a:ext uri="{FF2B5EF4-FFF2-40B4-BE49-F238E27FC236}">
                <a16:creationId xmlns:a16="http://schemas.microsoft.com/office/drawing/2014/main" id="{0E4A92BD-9187-936F-A6DF-9998C2ED4718}"/>
              </a:ext>
            </a:extLst>
          </p:cNvPr>
          <p:cNvSpPr txBox="1"/>
          <p:nvPr/>
        </p:nvSpPr>
        <p:spPr>
          <a:xfrm>
            <a:off x="142644" y="671724"/>
            <a:ext cx="4465421" cy="1569660"/>
          </a:xfrm>
          <a:prstGeom prst="rect">
            <a:avLst/>
          </a:prstGeom>
          <a:noFill/>
        </p:spPr>
        <p:txBody>
          <a:bodyPr wrap="square">
            <a:spAutoFit/>
          </a:bodyPr>
          <a:lstStyle/>
          <a:p>
            <a:r>
              <a:rPr lang="en-US" sz="1600" b="1" dirty="0">
                <a:latin typeface="Poppins" panose="00000500000000000000" pitchFamily="2" charset="0"/>
                <a:cs typeface="Poppins" panose="00000500000000000000" pitchFamily="2" charset="0"/>
              </a:rPr>
              <a:t>SHARP GRABBER: </a:t>
            </a:r>
          </a:p>
          <a:p>
            <a:r>
              <a:rPr lang="en-US" sz="1600" dirty="0">
                <a:latin typeface="Poppins" panose="00000500000000000000" pitchFamily="2" charset="0"/>
                <a:cs typeface="Poppins" panose="00000500000000000000" pitchFamily="2" charset="0"/>
              </a:rPr>
              <a:t>Too Faced is the #1 lip plumping brand in Canada and with our new Lip Injection Extreme Plumping Clicks, you are just one click away from the plumpest, juiciest lips you have been looking for.</a:t>
            </a:r>
          </a:p>
        </p:txBody>
      </p:sp>
      <p:sp>
        <p:nvSpPr>
          <p:cNvPr id="18" name="TextBox 17">
            <a:extLst>
              <a:ext uri="{FF2B5EF4-FFF2-40B4-BE49-F238E27FC236}">
                <a16:creationId xmlns:a16="http://schemas.microsoft.com/office/drawing/2014/main" id="{F71D34F7-D45C-F1B7-EC00-90D85428D442}"/>
              </a:ext>
            </a:extLst>
          </p:cNvPr>
          <p:cNvSpPr txBox="1"/>
          <p:nvPr/>
        </p:nvSpPr>
        <p:spPr>
          <a:xfrm>
            <a:off x="4747649" y="828676"/>
            <a:ext cx="4290608" cy="1815882"/>
          </a:xfrm>
          <a:prstGeom prst="rect">
            <a:avLst/>
          </a:prstGeom>
          <a:noFill/>
        </p:spPr>
        <p:txBody>
          <a:bodyPr wrap="square">
            <a:spAutoFit/>
          </a:bodyPr>
          <a:lstStyle/>
          <a:p>
            <a:r>
              <a:rPr lang="en-US" sz="1600" b="1" dirty="0">
                <a:latin typeface="Poppins" panose="00000500000000000000" pitchFamily="2" charset="0"/>
                <a:cs typeface="Poppins" panose="00000500000000000000" pitchFamily="2" charset="0"/>
              </a:rPr>
              <a:t>LEARNING OBJECTIVE &amp; WIFM:</a:t>
            </a:r>
          </a:p>
          <a:p>
            <a:pPr fontAlgn="base"/>
            <a:r>
              <a:rPr lang="en-US" sz="1600" dirty="0">
                <a:solidFill>
                  <a:srgbClr val="000000"/>
                </a:solidFill>
                <a:latin typeface="Proxima Nova Light" panose="02000506030000020004"/>
                <a:ea typeface="Times New Roman" panose="02020603050405020304" pitchFamily="18" charset="0"/>
                <a:cs typeface="Segoe UI" panose="020B0502040204020203" pitchFamily="34" charset="0"/>
              </a:rPr>
              <a:t>By the end of our time together you will be an expert on our lip plumping franchise. You’ll learn what makes Lip Injection Extreme Plumping Clicks so amazing, what clients will love it and what Too Faced BFFs pair best with this new launch! </a:t>
            </a:r>
            <a:endParaRPr lang="en-CA"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E34E143F-1D90-2A66-D1C4-26D21EF250C9}"/>
              </a:ext>
            </a:extLst>
          </p:cNvPr>
          <p:cNvSpPr txBox="1"/>
          <p:nvPr/>
        </p:nvSpPr>
        <p:spPr>
          <a:xfrm>
            <a:off x="6002824" y="6261193"/>
            <a:ext cx="4110183" cy="584775"/>
          </a:xfrm>
          <a:prstGeom prst="rect">
            <a:avLst/>
          </a:prstGeom>
          <a:noFill/>
        </p:spPr>
        <p:txBody>
          <a:bodyPr wrap="square">
            <a:spAutoFit/>
          </a:bodyPr>
          <a:lstStyle/>
          <a:p>
            <a:pPr algn="ctr"/>
            <a:r>
              <a:rPr lang="en-US" sz="1600" b="1" dirty="0">
                <a:latin typeface="Poppins" panose="00000500000000000000" pitchFamily="2" charset="0"/>
                <a:cs typeface="Poppins" panose="00000500000000000000" pitchFamily="2" charset="0"/>
              </a:rPr>
              <a:t>SRP: $38</a:t>
            </a:r>
          </a:p>
          <a:p>
            <a:pPr algn="ctr"/>
            <a:r>
              <a:rPr lang="en-US" sz="1600" b="1" dirty="0">
                <a:latin typeface="Poppins" panose="00000500000000000000" pitchFamily="2" charset="0"/>
                <a:cs typeface="Poppins" panose="00000500000000000000" pitchFamily="2" charset="0"/>
              </a:rPr>
              <a:t>OCD: January 2025 </a:t>
            </a:r>
            <a:endParaRPr lang="en-US" sz="1600" dirty="0">
              <a:latin typeface="Poppins" panose="00000500000000000000" pitchFamily="2" charset="0"/>
              <a:cs typeface="Poppins" panose="00000500000000000000" pitchFamily="2" charset="0"/>
            </a:endParaRPr>
          </a:p>
        </p:txBody>
      </p:sp>
      <p:pic>
        <p:nvPicPr>
          <p:cNvPr id="4" name="Picture 2">
            <a:extLst>
              <a:ext uri="{FF2B5EF4-FFF2-40B4-BE49-F238E27FC236}">
                <a16:creationId xmlns:a16="http://schemas.microsoft.com/office/drawing/2014/main" id="{9DCA8C35-81A5-8CD7-FA89-B2A8047355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644" y="72774"/>
            <a:ext cx="2266020" cy="5292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92E1463-3C15-658C-4CE2-CA018A1E8EAC}"/>
              </a:ext>
            </a:extLst>
          </p:cNvPr>
          <p:cNvSpPr txBox="1"/>
          <p:nvPr/>
        </p:nvSpPr>
        <p:spPr>
          <a:xfrm>
            <a:off x="2753203" y="231575"/>
            <a:ext cx="7359804" cy="338554"/>
          </a:xfrm>
          <a:prstGeom prst="rect">
            <a:avLst/>
          </a:prstGeom>
          <a:noFill/>
        </p:spPr>
        <p:txBody>
          <a:bodyPr wrap="square">
            <a:spAutoFit/>
          </a:bodyPr>
          <a:lstStyle/>
          <a:p>
            <a:r>
              <a:rPr lang="en-US" sz="1600" b="1" dirty="0">
                <a:latin typeface="Poppins" panose="00000500000000000000" pitchFamily="2" charset="0"/>
                <a:cs typeface="Poppins" panose="00000500000000000000" pitchFamily="2" charset="0"/>
              </a:rPr>
              <a:t>LIP INJECTION EXTREME PLUMPING CLICKS</a:t>
            </a:r>
          </a:p>
        </p:txBody>
      </p:sp>
      <p:pic>
        <p:nvPicPr>
          <p:cNvPr id="10" name="Picture 9" descr="A pink lip injection tube&#10;&#10;Description automatically generated">
            <a:extLst>
              <a:ext uri="{FF2B5EF4-FFF2-40B4-BE49-F238E27FC236}">
                <a16:creationId xmlns:a16="http://schemas.microsoft.com/office/drawing/2014/main" id="{D1BFF23E-D63C-D7A5-F087-49127CAECE57}"/>
              </a:ext>
            </a:extLst>
          </p:cNvPr>
          <p:cNvPicPr>
            <a:picLocks noChangeAspect="1"/>
          </p:cNvPicPr>
          <p:nvPr/>
        </p:nvPicPr>
        <p:blipFill rotWithShape="1">
          <a:blip r:embed="rId3">
            <a:extLst>
              <a:ext uri="{28A0092B-C50C-407E-A947-70E740481C1C}">
                <a14:useLocalDpi xmlns:a14="http://schemas.microsoft.com/office/drawing/2010/main" val="0"/>
              </a:ext>
            </a:extLst>
          </a:blip>
          <a:srcRect l="36561" r="36018"/>
          <a:stretch/>
        </p:blipFill>
        <p:spPr>
          <a:xfrm>
            <a:off x="8125855" y="2217722"/>
            <a:ext cx="1007129" cy="3672822"/>
          </a:xfrm>
          <a:prstGeom prst="rect">
            <a:avLst/>
          </a:prstGeom>
        </p:spPr>
      </p:pic>
      <p:sp>
        <p:nvSpPr>
          <p:cNvPr id="12" name="TextBox 11">
            <a:extLst>
              <a:ext uri="{FF2B5EF4-FFF2-40B4-BE49-F238E27FC236}">
                <a16:creationId xmlns:a16="http://schemas.microsoft.com/office/drawing/2014/main" id="{39F316EA-B716-A17D-5D7B-43B38267A636}"/>
              </a:ext>
            </a:extLst>
          </p:cNvPr>
          <p:cNvSpPr txBox="1"/>
          <p:nvPr/>
        </p:nvSpPr>
        <p:spPr>
          <a:xfrm>
            <a:off x="142644" y="5426943"/>
            <a:ext cx="7340998" cy="1015663"/>
          </a:xfrm>
          <a:prstGeom prst="rect">
            <a:avLst/>
          </a:prstGeom>
          <a:noFill/>
        </p:spPr>
        <p:txBody>
          <a:bodyPr wrap="square">
            <a:spAutoFit/>
          </a:bodyPr>
          <a:lstStyle/>
          <a:p>
            <a:r>
              <a:rPr lang="en-US" sz="1500" b="1" dirty="0">
                <a:latin typeface="Poppins" panose="00000500000000000000" pitchFamily="2" charset="0"/>
                <a:cs typeface="Poppins" panose="00000500000000000000" pitchFamily="2" charset="0"/>
              </a:rPr>
              <a:t>Features: </a:t>
            </a:r>
          </a:p>
          <a:p>
            <a:pPr algn="l"/>
            <a:r>
              <a:rPr lang="en-CA" sz="1500" dirty="0">
                <a:latin typeface="Poppins" panose="00000500000000000000" pitchFamily="2" charset="0"/>
                <a:cs typeface="Poppins" panose="00000500000000000000" pitchFamily="2" charset="0"/>
              </a:rPr>
              <a:t>This new launch will </a:t>
            </a:r>
            <a:r>
              <a:rPr lang="en-US" sz="1500" dirty="0">
                <a:latin typeface="Poppins" panose="00000500000000000000" pitchFamily="2" charset="0"/>
                <a:cs typeface="Poppins" panose="00000500000000000000" pitchFamily="2" charset="0"/>
              </a:rPr>
              <a:t>give your pout a powerful plump appearance and a kiss of dewy, high-shine </a:t>
            </a:r>
            <a:r>
              <a:rPr lang="en-US" sz="1500" dirty="0" err="1">
                <a:latin typeface="Poppins" panose="00000500000000000000" pitchFamily="2" charset="0"/>
                <a:cs typeface="Poppins" panose="00000500000000000000" pitchFamily="2" charset="0"/>
              </a:rPr>
              <a:t>colour</a:t>
            </a:r>
            <a:r>
              <a:rPr lang="en-US" sz="1500" dirty="0">
                <a:latin typeface="Poppins" panose="00000500000000000000" pitchFamily="2" charset="0"/>
                <a:cs typeface="Poppins" panose="00000500000000000000" pitchFamily="2" charset="0"/>
              </a:rPr>
              <a:t>. This nourishing lip balm stick melts onto your lips for intense hydration and a fresh strawberry scent.</a:t>
            </a:r>
          </a:p>
        </p:txBody>
      </p:sp>
      <p:sp>
        <p:nvSpPr>
          <p:cNvPr id="13" name="Heart 12">
            <a:extLst>
              <a:ext uri="{FF2B5EF4-FFF2-40B4-BE49-F238E27FC236}">
                <a16:creationId xmlns:a16="http://schemas.microsoft.com/office/drawing/2014/main" id="{1651149C-1C6C-BA3E-80BF-763374EFCF99}"/>
              </a:ext>
            </a:extLst>
          </p:cNvPr>
          <p:cNvSpPr/>
          <p:nvPr/>
        </p:nvSpPr>
        <p:spPr>
          <a:xfrm>
            <a:off x="7891951" y="3662836"/>
            <a:ext cx="233904" cy="181454"/>
          </a:xfrm>
          <a:prstGeom prst="heart">
            <a:avLst/>
          </a:prstGeom>
          <a:solidFill>
            <a:srgbClr val="FFA7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2700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6012D9-6037-0DDC-3C61-B75B11D629D0}"/>
              </a:ext>
            </a:extLst>
          </p:cNvPr>
          <p:cNvSpPr txBox="1"/>
          <p:nvPr/>
        </p:nvSpPr>
        <p:spPr>
          <a:xfrm>
            <a:off x="117879" y="154003"/>
            <a:ext cx="4348444" cy="2123658"/>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Benefits</a:t>
            </a:r>
            <a:r>
              <a:rPr lang="en-US" sz="1600" b="1" dirty="0">
                <a:latin typeface="Poppins" panose="00000500000000000000" pitchFamily="2" charset="0"/>
                <a:cs typeface="Poppins" panose="00000500000000000000" pitchFamily="2" charset="0"/>
              </a:rPr>
              <a:t> </a:t>
            </a:r>
            <a:r>
              <a:rPr lang="en-US" sz="2000" b="1" dirty="0">
                <a:latin typeface="Poppins" panose="00000500000000000000" pitchFamily="2" charset="0"/>
                <a:cs typeface="Poppins" panose="00000500000000000000" pitchFamily="2" charset="0"/>
              </a:rPr>
              <a:t>&amp; Key Claims</a:t>
            </a:r>
            <a:endParaRPr lang="en-US" sz="1600" b="1" dirty="0">
              <a:latin typeface="Poppins" panose="00000500000000000000" pitchFamily="2" charset="0"/>
              <a:cs typeface="Poppins" panose="00000500000000000000" pitchFamily="2" charset="0"/>
            </a:endParaRPr>
          </a:p>
          <a:p>
            <a:pPr marL="285750" indent="-285750">
              <a:buFontTx/>
              <a:buChar char="-"/>
            </a:pPr>
            <a:r>
              <a:rPr lang="en-US" sz="1400" dirty="0">
                <a:latin typeface="Poppins" panose="00000500000000000000" pitchFamily="2" charset="0"/>
                <a:ea typeface="Calibri" panose="020F0502020204030204" pitchFamily="34" charset="0"/>
                <a:cs typeface="Poppins" panose="00000500000000000000" pitchFamily="2" charset="0"/>
              </a:rPr>
              <a:t>8-hour hydration &amp; one swipe color payoff</a:t>
            </a:r>
          </a:p>
          <a:p>
            <a:pPr marL="285750" indent="-285750">
              <a:buFontTx/>
              <a:buChar char="-"/>
            </a:pPr>
            <a:r>
              <a:rPr lang="en-US" sz="1400" dirty="0">
                <a:latin typeface="Poppins" panose="00000500000000000000" pitchFamily="2" charset="0"/>
                <a:ea typeface="Calibri" panose="020F0502020204030204" pitchFamily="34" charset="0"/>
                <a:cs typeface="Poppins" panose="00000500000000000000" pitchFamily="2" charset="0"/>
              </a:rPr>
              <a:t>Creamy formula melts on &amp; plumps lips instantly with just 1 click</a:t>
            </a:r>
          </a:p>
          <a:p>
            <a:pPr marL="285750" indent="-285750">
              <a:buFontTx/>
              <a:buChar char="-"/>
            </a:pPr>
            <a:r>
              <a:rPr lang="en-US" sz="1400" dirty="0">
                <a:latin typeface="Poppins" panose="00000500000000000000" pitchFamily="2" charset="0"/>
                <a:ea typeface="Calibri" panose="020F0502020204030204" pitchFamily="34" charset="0"/>
                <a:cs typeface="Poppins" panose="00000500000000000000" pitchFamily="2" charset="0"/>
              </a:rPr>
              <a:t>Sheer-to-medium buildable coverage with high-shine color.</a:t>
            </a:r>
          </a:p>
          <a:p>
            <a:pPr marL="285750" indent="-285750">
              <a:buFontTx/>
              <a:buChar char="-"/>
            </a:pPr>
            <a:r>
              <a:rPr lang="en-US" sz="1400" dirty="0">
                <a:latin typeface="Poppins" panose="00000500000000000000" pitchFamily="2" charset="0"/>
                <a:ea typeface="Calibri" panose="020F0502020204030204" pitchFamily="34" charset="0"/>
                <a:cs typeface="Poppins" panose="00000500000000000000" pitchFamily="2" charset="0"/>
              </a:rPr>
              <a:t>Available in 8 juicy shades with names that compliment your clique energy</a:t>
            </a:r>
          </a:p>
          <a:p>
            <a:pPr marL="285750" indent="-285750">
              <a:buFontTx/>
              <a:buChar char="-"/>
            </a:pPr>
            <a:r>
              <a:rPr lang="en-US" sz="1400" dirty="0">
                <a:latin typeface="Poppins" panose="00000500000000000000" pitchFamily="2" charset="0"/>
                <a:ea typeface="Calibri" panose="020F0502020204030204" pitchFamily="34" charset="0"/>
                <a:cs typeface="Poppins" panose="00000500000000000000" pitchFamily="2" charset="0"/>
              </a:rPr>
              <a:t>Smells like fresh strawberries</a:t>
            </a:r>
            <a:endParaRPr lang="en-US" sz="1600" dirty="0">
              <a:latin typeface="Poppins" panose="00000500000000000000" pitchFamily="2" charset="0"/>
              <a:cs typeface="Poppins" panose="00000500000000000000" pitchFamily="2" charset="0"/>
            </a:endParaRPr>
          </a:p>
        </p:txBody>
      </p:sp>
      <p:sp>
        <p:nvSpPr>
          <p:cNvPr id="15" name="TextBox 14">
            <a:extLst>
              <a:ext uri="{FF2B5EF4-FFF2-40B4-BE49-F238E27FC236}">
                <a16:creationId xmlns:a16="http://schemas.microsoft.com/office/drawing/2014/main" id="{C19C8775-6758-F4FC-B971-BF48786C8524}"/>
              </a:ext>
            </a:extLst>
          </p:cNvPr>
          <p:cNvSpPr txBox="1"/>
          <p:nvPr/>
        </p:nvSpPr>
        <p:spPr>
          <a:xfrm>
            <a:off x="173128" y="2486052"/>
            <a:ext cx="4462406" cy="3077766"/>
          </a:xfrm>
          <a:prstGeom prst="rect">
            <a:avLst/>
          </a:prstGeom>
          <a:noFill/>
        </p:spPr>
        <p:txBody>
          <a:bodyPr wrap="square">
            <a:spAutoFit/>
          </a:bodyPr>
          <a:lstStyle/>
          <a:p>
            <a:r>
              <a:rPr lang="en-US" sz="2000" b="1" dirty="0">
                <a:latin typeface="Poppins" panose="00000500000000000000" pitchFamily="2" charset="0"/>
                <a:cs typeface="Poppins" panose="00000500000000000000" pitchFamily="2" charset="0"/>
              </a:rPr>
              <a:t>Who is it for?</a:t>
            </a:r>
            <a:endParaRPr lang="en-US" sz="1600" dirty="0">
              <a:latin typeface="Poppins" panose="00000500000000000000" pitchFamily="2" charset="0"/>
              <a:cs typeface="Poppins" panose="00000500000000000000" pitchFamily="2" charset="0"/>
            </a:endParaRPr>
          </a:p>
          <a:p>
            <a:pPr marL="285750" lvl="0" indent="-285750">
              <a:buFontTx/>
              <a:buChar char="-"/>
            </a:pPr>
            <a:r>
              <a:rPr lang="en-US" sz="1400" dirty="0">
                <a:latin typeface="Poppins" panose="00000500000000000000" pitchFamily="2" charset="0"/>
                <a:cs typeface="Poppins" panose="00000500000000000000" pitchFamily="2" charset="0"/>
              </a:rPr>
              <a:t>Someone looking for a plumping lip product with </a:t>
            </a:r>
            <a:r>
              <a:rPr lang="en-US" sz="1400" dirty="0" err="1">
                <a:latin typeface="Poppins" panose="00000500000000000000" pitchFamily="2" charset="0"/>
                <a:cs typeface="Poppins" panose="00000500000000000000" pitchFamily="2" charset="0"/>
              </a:rPr>
              <a:t>colour</a:t>
            </a:r>
            <a:r>
              <a:rPr lang="en-US" sz="1400" dirty="0">
                <a:latin typeface="Poppins" panose="00000500000000000000" pitchFamily="2" charset="0"/>
                <a:cs typeface="Poppins" panose="00000500000000000000" pitchFamily="2" charset="0"/>
              </a:rPr>
              <a:t>.</a:t>
            </a:r>
          </a:p>
          <a:p>
            <a:pPr marL="285750" lvl="0" indent="-285750">
              <a:buFontTx/>
              <a:buChar char="-"/>
            </a:pPr>
            <a:r>
              <a:rPr lang="en-US" sz="1400" dirty="0">
                <a:latin typeface="Poppins" panose="00000500000000000000" pitchFamily="2" charset="0"/>
                <a:cs typeface="Poppins" panose="00000500000000000000" pitchFamily="2" charset="0"/>
              </a:rPr>
              <a:t>Someone who wants hydration &amp; instant plump.</a:t>
            </a:r>
          </a:p>
          <a:p>
            <a:pPr marL="285750" lvl="0" indent="-285750">
              <a:buFontTx/>
              <a:buChar char="-"/>
            </a:pPr>
            <a:r>
              <a:rPr lang="en-US" sz="1400" dirty="0">
                <a:latin typeface="Poppins" panose="00000500000000000000" pitchFamily="2" charset="0"/>
                <a:cs typeface="Poppins" panose="00000500000000000000" pitchFamily="2" charset="0"/>
              </a:rPr>
              <a:t>Someone who loves high-shine color.</a:t>
            </a:r>
          </a:p>
          <a:p>
            <a:pPr lvl="0"/>
            <a:endParaRPr lang="en-CA" sz="1400" dirty="0">
              <a:latin typeface="Poppins" panose="00000500000000000000" pitchFamily="2" charset="0"/>
              <a:cs typeface="Poppins" panose="00000500000000000000" pitchFamily="2" charset="0"/>
            </a:endParaRPr>
          </a:p>
          <a:p>
            <a:r>
              <a:rPr lang="en-US" sz="2000" b="1" dirty="0">
                <a:latin typeface="Poppins" panose="00000500000000000000" pitchFamily="2" charset="0"/>
                <a:cs typeface="Poppins" panose="00000500000000000000" pitchFamily="2" charset="0"/>
              </a:rPr>
              <a:t>How do you use it?</a:t>
            </a:r>
          </a:p>
          <a:p>
            <a:r>
              <a:rPr lang="en-US" sz="1400" dirty="0">
                <a:latin typeface="Poppins Light"/>
                <a:cs typeface="Poppins Light"/>
              </a:rPr>
              <a:t>Click the adorable, non-retractable heart-shaped base to reveal the perfect amount of product every time. Glide product back and forth across your lips to achieve a beautiful kiss of high-shine </a:t>
            </a:r>
            <a:r>
              <a:rPr lang="en-US" sz="1400" dirty="0" err="1">
                <a:latin typeface="Poppins Light"/>
                <a:cs typeface="Poppins Light"/>
              </a:rPr>
              <a:t>colour</a:t>
            </a:r>
            <a:r>
              <a:rPr lang="en-US" sz="1400" dirty="0">
                <a:latin typeface="Poppins Light"/>
                <a:cs typeface="Poppins Light"/>
              </a:rPr>
              <a:t>. Do not over click!</a:t>
            </a:r>
            <a:endParaRPr lang="en-US" sz="1400" dirty="0">
              <a:latin typeface="Poppins" panose="00000500000000000000" pitchFamily="2" charset="0"/>
              <a:cs typeface="Poppins" panose="00000500000000000000" pitchFamily="2" charset="0"/>
            </a:endParaRPr>
          </a:p>
        </p:txBody>
      </p:sp>
      <p:sp>
        <p:nvSpPr>
          <p:cNvPr id="19" name="TextBox 18">
            <a:extLst>
              <a:ext uri="{FF2B5EF4-FFF2-40B4-BE49-F238E27FC236}">
                <a16:creationId xmlns:a16="http://schemas.microsoft.com/office/drawing/2014/main" id="{53A94FBD-69CD-1ECA-FBF1-11E255FDC869}"/>
              </a:ext>
            </a:extLst>
          </p:cNvPr>
          <p:cNvSpPr txBox="1"/>
          <p:nvPr/>
        </p:nvSpPr>
        <p:spPr>
          <a:xfrm>
            <a:off x="4441051" y="215991"/>
            <a:ext cx="4585070" cy="2862322"/>
          </a:xfrm>
          <a:prstGeom prst="rect">
            <a:avLst/>
          </a:prstGeom>
          <a:noFill/>
        </p:spPr>
        <p:txBody>
          <a:bodyPr wrap="square">
            <a:spAutoFit/>
          </a:bodyPr>
          <a:lstStyle/>
          <a:p>
            <a:r>
              <a:rPr lang="en-US" sz="2000" b="1" dirty="0">
                <a:latin typeface="Poppins" panose="00000500000000000000" pitchFamily="2" charset="0"/>
                <a:cs typeface="Poppins" panose="00000500000000000000" pitchFamily="2" charset="0"/>
              </a:rPr>
              <a:t>RETENTION: </a:t>
            </a:r>
          </a:p>
          <a:p>
            <a:pPr marL="125730" lvl="1" defTabSz="685800">
              <a:spcBef>
                <a:spcPts val="375"/>
              </a:spcBef>
              <a:buClr>
                <a:schemeClr val="bg1"/>
              </a:buClr>
              <a:buSzPct val="90000"/>
              <a:defRPr/>
            </a:pPr>
            <a:r>
              <a:rPr lang="en-US" sz="1400" b="1" dirty="0">
                <a:latin typeface="Proxima Nova" panose="02000506030000020004" pitchFamily="2" charset="0"/>
              </a:rPr>
              <a:t>Q: </a:t>
            </a:r>
            <a:r>
              <a:rPr lang="en-US" sz="1400" dirty="0">
                <a:latin typeface="Proxima Nova" panose="02000506030000020004" pitchFamily="2" charset="0"/>
              </a:rPr>
              <a:t>What three Too Faced BFFs could you pair with this new launch?</a:t>
            </a:r>
          </a:p>
          <a:p>
            <a:pPr marL="125730" lvl="1" defTabSz="685800">
              <a:spcBef>
                <a:spcPts val="375"/>
              </a:spcBef>
              <a:buClr>
                <a:schemeClr val="bg1"/>
              </a:buClr>
              <a:buSzPct val="90000"/>
              <a:defRPr/>
            </a:pPr>
            <a:r>
              <a:rPr lang="en-US" sz="1400" b="1" dirty="0">
                <a:latin typeface="Proxima Nova" panose="02000506030000020004" pitchFamily="2" charset="0"/>
              </a:rPr>
              <a:t>A: </a:t>
            </a:r>
            <a:r>
              <a:rPr lang="en-US" sz="1400" dirty="0">
                <a:latin typeface="Proxima Nova" panose="02000506030000020004" pitchFamily="2" charset="0"/>
              </a:rPr>
              <a:t>Cloud crush blush, Kissing Jelly, etc.</a:t>
            </a:r>
          </a:p>
          <a:p>
            <a:pPr marL="125730" lvl="1" defTabSz="685800">
              <a:spcBef>
                <a:spcPts val="375"/>
              </a:spcBef>
              <a:buClr>
                <a:schemeClr val="bg1"/>
              </a:buClr>
              <a:buSzPct val="90000"/>
              <a:defRPr/>
            </a:pPr>
            <a:endParaRPr lang="en-US" sz="1400" dirty="0">
              <a:latin typeface="Proxima Nova" panose="02000506030000020004" pitchFamily="2" charset="0"/>
            </a:endParaRPr>
          </a:p>
          <a:p>
            <a:pPr marL="125730" lvl="1" defTabSz="685800">
              <a:spcBef>
                <a:spcPts val="375"/>
              </a:spcBef>
              <a:buClr>
                <a:schemeClr val="bg1"/>
              </a:buClr>
              <a:buSzPct val="90000"/>
              <a:defRPr/>
            </a:pPr>
            <a:r>
              <a:rPr lang="en-US" sz="1400" dirty="0">
                <a:latin typeface="Proxima Nova" panose="02000506030000020004" pitchFamily="2" charset="0"/>
              </a:rPr>
              <a:t>Q: What client will love the new Lip Injection Extreme Plumping Clicks </a:t>
            </a:r>
          </a:p>
          <a:p>
            <a:pPr marL="125730" lvl="1" defTabSz="685800">
              <a:spcBef>
                <a:spcPts val="375"/>
              </a:spcBef>
              <a:buClr>
                <a:schemeClr val="bg1"/>
              </a:buClr>
              <a:buSzPct val="90000"/>
              <a:defRPr/>
            </a:pPr>
            <a:r>
              <a:rPr lang="en-US" sz="1400" b="1" dirty="0">
                <a:latin typeface="Proxima Nova" panose="02000506030000020004" pitchFamily="2" charset="0"/>
              </a:rPr>
              <a:t>A: </a:t>
            </a:r>
            <a:r>
              <a:rPr lang="en-US" sz="1400" dirty="0">
                <a:latin typeface="Proxima Nova" panose="02000506030000020004" pitchFamily="2" charset="0"/>
              </a:rPr>
              <a:t>The client that loves lip plumping products, the client that loves hydrated, glossy lips, a client that loves a creamy, lip balm texture.</a:t>
            </a:r>
          </a:p>
          <a:p>
            <a:pPr marL="125730" lvl="1" defTabSz="685800">
              <a:spcBef>
                <a:spcPts val="375"/>
              </a:spcBef>
              <a:buClr>
                <a:schemeClr val="bg1"/>
              </a:buClr>
              <a:buSzPct val="90000"/>
              <a:defRPr/>
            </a:pPr>
            <a:endParaRPr lang="en-US" sz="1400" dirty="0">
              <a:latin typeface="Proxima Nova" panose="02000506030000020004" pitchFamily="2" charset="0"/>
            </a:endParaRPr>
          </a:p>
        </p:txBody>
      </p:sp>
      <p:sp>
        <p:nvSpPr>
          <p:cNvPr id="11" name="TextBox 10">
            <a:extLst>
              <a:ext uri="{FF2B5EF4-FFF2-40B4-BE49-F238E27FC236}">
                <a16:creationId xmlns:a16="http://schemas.microsoft.com/office/drawing/2014/main" id="{2ADF513F-857F-EBFF-BC22-42E9D70F55F5}"/>
              </a:ext>
            </a:extLst>
          </p:cNvPr>
          <p:cNvSpPr txBox="1"/>
          <p:nvPr/>
        </p:nvSpPr>
        <p:spPr>
          <a:xfrm>
            <a:off x="4502383" y="2982505"/>
            <a:ext cx="4462406" cy="1477328"/>
          </a:xfrm>
          <a:prstGeom prst="rect">
            <a:avLst/>
          </a:prstGeom>
          <a:noFill/>
        </p:spPr>
        <p:txBody>
          <a:bodyPr wrap="square">
            <a:spAutoFit/>
          </a:bodyPr>
          <a:lstStyle/>
          <a:p>
            <a:r>
              <a:rPr lang="en-US" sz="2000" b="1" dirty="0">
                <a:latin typeface="Poppins" panose="00000500000000000000" pitchFamily="2" charset="0"/>
                <a:cs typeface="Poppins" panose="00000500000000000000" pitchFamily="2" charset="0"/>
              </a:rPr>
              <a:t>CALL TO ACTION:</a:t>
            </a:r>
          </a:p>
          <a:p>
            <a:r>
              <a:rPr lang="en-US" sz="1400" dirty="0">
                <a:latin typeface="Poppins" panose="00000500000000000000" pitchFamily="2" charset="0"/>
                <a:cs typeface="Poppins" panose="00000500000000000000" pitchFamily="2" charset="0"/>
              </a:rPr>
              <a:t>I challenge you to introduce 3 clients to our new Lip Injection Extreme Lip Plumping Clicks, encourage them to try on to experience the creamy texture and share the benefits of our lip plumping products.</a:t>
            </a:r>
            <a:endParaRPr lang="en-US" sz="2000" b="1" dirty="0">
              <a:latin typeface="Poppins" panose="00000500000000000000" pitchFamily="2" charset="0"/>
              <a:cs typeface="Poppins" panose="00000500000000000000" pitchFamily="2" charset="0"/>
            </a:endParaRPr>
          </a:p>
        </p:txBody>
      </p:sp>
      <p:sp>
        <p:nvSpPr>
          <p:cNvPr id="5" name="TextBox 4">
            <a:extLst>
              <a:ext uri="{FF2B5EF4-FFF2-40B4-BE49-F238E27FC236}">
                <a16:creationId xmlns:a16="http://schemas.microsoft.com/office/drawing/2014/main" id="{D44745D9-8D7A-372E-59A7-2319A1BF3464}"/>
              </a:ext>
            </a:extLst>
          </p:cNvPr>
          <p:cNvSpPr txBox="1"/>
          <p:nvPr/>
        </p:nvSpPr>
        <p:spPr>
          <a:xfrm>
            <a:off x="4466323" y="4745453"/>
            <a:ext cx="6160168" cy="954107"/>
          </a:xfrm>
          <a:prstGeom prst="rect">
            <a:avLst/>
          </a:prstGeom>
          <a:noFill/>
        </p:spPr>
        <p:txBody>
          <a:bodyPr wrap="square">
            <a:spAutoFit/>
          </a:bodyPr>
          <a:lstStyle/>
          <a:p>
            <a:pPr>
              <a:defRPr/>
            </a:pPr>
            <a:r>
              <a:rPr lang="en-US" sz="1400" b="1" dirty="0">
                <a:solidFill>
                  <a:prstClr val="black"/>
                </a:solidFill>
                <a:latin typeface="Poppins" panose="00000500000000000000" pitchFamily="2" charset="0"/>
                <a:cs typeface="Poppins" panose="00000500000000000000" pitchFamily="2" charset="0"/>
              </a:rPr>
              <a:t>Additional Training</a:t>
            </a:r>
          </a:p>
          <a:p>
            <a:pPr>
              <a:defRPr/>
            </a:pPr>
            <a:r>
              <a:rPr lang="en-US" sz="1400" b="1" dirty="0">
                <a:solidFill>
                  <a:prstClr val="black"/>
                </a:solidFill>
                <a:latin typeface="Poppins" panose="00000500000000000000" pitchFamily="2" charset="0"/>
                <a:cs typeface="Poppins" panose="00000500000000000000" pitchFamily="2" charset="0"/>
              </a:rPr>
              <a:t>Assets:</a:t>
            </a:r>
          </a:p>
          <a:p>
            <a:pPr>
              <a:defRPr/>
            </a:pPr>
            <a:r>
              <a:rPr lang="en-US" sz="1400" b="1" dirty="0">
                <a:solidFill>
                  <a:srgbClr val="CC3399"/>
                </a:solidFill>
                <a:latin typeface="Poppins" panose="00000500000000000000" pitchFamily="2" charset="0"/>
                <a:cs typeface="Poppins" panose="00000500000000000000" pitchFamily="2" charset="0"/>
                <a:hlinkClick r:id="rId3"/>
              </a:rPr>
              <a:t>Here</a:t>
            </a:r>
            <a:endParaRPr lang="en-US" sz="1400" b="1" dirty="0">
              <a:solidFill>
                <a:srgbClr val="CC3399"/>
              </a:solidFill>
              <a:latin typeface="Poppins" panose="00000500000000000000" pitchFamily="2" charset="0"/>
              <a:cs typeface="Poppins" panose="00000500000000000000" pitchFamily="2" charset="0"/>
            </a:endParaRPr>
          </a:p>
          <a:p>
            <a:pPr>
              <a:defRPr/>
            </a:pPr>
            <a:endParaRPr lang="en-US" sz="1400" b="1" dirty="0">
              <a:solidFill>
                <a:prstClr val="black"/>
              </a:solidFill>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84F19EA3-8F47-2B0A-8559-3CAC296AC70D}"/>
              </a:ext>
            </a:extLst>
          </p:cNvPr>
          <p:cNvSpPr txBox="1"/>
          <p:nvPr/>
        </p:nvSpPr>
        <p:spPr>
          <a:xfrm>
            <a:off x="193511" y="5575971"/>
            <a:ext cx="4529136" cy="1651093"/>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Pro Tip</a:t>
            </a:r>
            <a:endParaRPr lang="en-US" sz="1600" b="1" dirty="0">
              <a:latin typeface="Poppins" panose="00000500000000000000" pitchFamily="2" charset="0"/>
              <a:cs typeface="Poppins" panose="00000500000000000000" pitchFamily="2" charset="0"/>
            </a:endParaRPr>
          </a:p>
          <a:p>
            <a:pPr marL="12700" marR="5080">
              <a:lnSpc>
                <a:spcPct val="107200"/>
              </a:lnSpc>
              <a:spcBef>
                <a:spcPts val="445"/>
              </a:spcBef>
            </a:pPr>
            <a:r>
              <a:rPr lang="en-US" sz="1400" dirty="0">
                <a:latin typeface="Poppins Light"/>
                <a:cs typeface="Poppins Light"/>
              </a:rPr>
              <a:t>Pair with Lip Injection Lip Shaper for a more defined, extra plump pout.</a:t>
            </a:r>
            <a:endParaRPr lang="en-US" sz="1600" dirty="0">
              <a:latin typeface="Poppins" panose="00000500000000000000" pitchFamily="2" charset="0"/>
              <a:cs typeface="Poppins" panose="00000500000000000000" pitchFamily="2" charset="0"/>
            </a:endParaRPr>
          </a:p>
          <a:p>
            <a:endParaRPr lang="en-US" sz="1600" dirty="0">
              <a:latin typeface="Poppins" panose="00000500000000000000" pitchFamily="2" charset="0"/>
              <a:cs typeface="Poppins" panose="00000500000000000000" pitchFamily="2" charset="0"/>
            </a:endParaRPr>
          </a:p>
          <a:p>
            <a:r>
              <a:rPr lang="en-US" sz="1600" dirty="0">
                <a:latin typeface="Poppins" panose="00000500000000000000" pitchFamily="2" charset="0"/>
                <a:cs typeface="Poppins" panose="00000500000000000000" pitchFamily="2" charset="0"/>
              </a:rPr>
              <a:t> </a:t>
            </a:r>
          </a:p>
          <a:p>
            <a:endParaRPr lang="en-US" sz="1600" dirty="0">
              <a:latin typeface="Poppins" panose="00000500000000000000" pitchFamily="2" charset="0"/>
              <a:cs typeface="Poppins" panose="00000500000000000000" pitchFamily="2" charset="0"/>
            </a:endParaRPr>
          </a:p>
        </p:txBody>
      </p:sp>
      <p:pic>
        <p:nvPicPr>
          <p:cNvPr id="2050" name="Picture 2" descr="A person in pink outfit&#10;&#10;Description automatically generated">
            <a:extLst>
              <a:ext uri="{FF2B5EF4-FFF2-40B4-BE49-F238E27FC236}">
                <a16:creationId xmlns:a16="http://schemas.microsoft.com/office/drawing/2014/main" id="{85040298-DDD0-9A3F-BD0E-77178B146A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99" t="4802" r="56422" b="8371"/>
          <a:stretch/>
        </p:blipFill>
        <p:spPr bwMode="auto">
          <a:xfrm>
            <a:off x="6685922" y="4404998"/>
            <a:ext cx="1950553" cy="2341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592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6012D9-6037-0DDC-3C61-B75B11D629D0}"/>
              </a:ext>
            </a:extLst>
          </p:cNvPr>
          <p:cNvSpPr txBox="1"/>
          <p:nvPr/>
        </p:nvSpPr>
        <p:spPr>
          <a:xfrm>
            <a:off x="89778" y="2383331"/>
            <a:ext cx="7058153" cy="3631763"/>
          </a:xfrm>
          <a:prstGeom prst="rect">
            <a:avLst/>
          </a:prstGeom>
          <a:noFill/>
        </p:spPr>
        <p:txBody>
          <a:bodyPr wrap="square" rtlCol="0">
            <a:spAutoFit/>
          </a:bodyPr>
          <a:lstStyle/>
          <a:p>
            <a:r>
              <a:rPr lang="en-US" sz="1500" b="1" dirty="0">
                <a:latin typeface="Poppins" panose="00000500000000000000" pitchFamily="2" charset="0"/>
                <a:cs typeface="Poppins" panose="00000500000000000000" pitchFamily="2" charset="0"/>
              </a:rPr>
              <a:t>BRAND DNA: </a:t>
            </a:r>
          </a:p>
          <a:p>
            <a:r>
              <a:rPr lang="en-CA" sz="1500" dirty="0">
                <a:latin typeface="Poppins" panose="00000500000000000000" pitchFamily="2" charset="0"/>
                <a:cs typeface="Poppins" panose="00000500000000000000" pitchFamily="2" charset="0"/>
              </a:rPr>
              <a:t>At Too Faced we believe makeup is power giving our clients the freedom to express themselves and the confidence to take over the world! Our goal is to give you the tools to create your own looks, find what you love and OWN YOUR PRETTY      We are a cruelty free brand and unabashedly pink &amp; feminine. We instill confidence &amp; stand for kindness.</a:t>
            </a:r>
            <a:endParaRPr lang="en-US" sz="1500" dirty="0">
              <a:latin typeface="Poppins" panose="00000500000000000000" pitchFamily="2" charset="0"/>
              <a:cs typeface="Poppins" panose="00000500000000000000" pitchFamily="2" charset="0"/>
            </a:endParaRPr>
          </a:p>
          <a:p>
            <a:endParaRPr lang="en-US" sz="1500" dirty="0">
              <a:latin typeface="Poppins" panose="00000500000000000000" pitchFamily="2" charset="0"/>
              <a:cs typeface="Poppins" panose="00000500000000000000" pitchFamily="2" charset="0"/>
            </a:endParaRPr>
          </a:p>
          <a:p>
            <a:r>
              <a:rPr lang="en-US" sz="1500" b="1" dirty="0">
                <a:latin typeface="Poppins" panose="00000500000000000000" pitchFamily="2" charset="0"/>
                <a:cs typeface="Poppins" panose="00000500000000000000" pitchFamily="2" charset="0"/>
              </a:rPr>
              <a:t>INNOVATION:</a:t>
            </a:r>
          </a:p>
          <a:p>
            <a:r>
              <a:rPr lang="en-US" sz="1500" dirty="0">
                <a:latin typeface="Poppins" panose="00000500000000000000" pitchFamily="2" charset="0"/>
                <a:cs typeface="Poppins" panose="00000500000000000000" pitchFamily="2" charset="0"/>
              </a:rPr>
              <a:t>Introducing our newest formulation of Pillow Balm Ultra-Hydrating and Nourishing Lip Treatment</a:t>
            </a:r>
          </a:p>
          <a:p>
            <a:pPr algn="l"/>
            <a:endParaRPr lang="en-US" sz="1600" dirty="0">
              <a:latin typeface="Poppins" panose="00000500000000000000" pitchFamily="2" charset="0"/>
              <a:cs typeface="Poppins" panose="00000500000000000000" pitchFamily="2" charset="0"/>
            </a:endParaRPr>
          </a:p>
          <a:p>
            <a:endParaRPr lang="en-US" sz="1600" dirty="0">
              <a:latin typeface="Poppins" panose="00000500000000000000" pitchFamily="2" charset="0"/>
              <a:cs typeface="Poppins" panose="00000500000000000000" pitchFamily="2" charset="0"/>
            </a:endParaRPr>
          </a:p>
          <a:p>
            <a:endParaRPr lang="en-US" sz="1600" dirty="0">
              <a:latin typeface="Poppins" panose="00000500000000000000" pitchFamily="2" charset="0"/>
              <a:cs typeface="Poppins" panose="00000500000000000000" pitchFamily="2" charset="0"/>
            </a:endParaRPr>
          </a:p>
          <a:p>
            <a:r>
              <a:rPr lang="en-US" sz="1600" dirty="0">
                <a:latin typeface="Poppins" panose="00000500000000000000" pitchFamily="2" charset="0"/>
                <a:cs typeface="Poppins" panose="00000500000000000000" pitchFamily="2" charset="0"/>
              </a:rPr>
              <a:t> </a:t>
            </a:r>
          </a:p>
          <a:p>
            <a:endParaRPr lang="en-US" sz="1600" dirty="0">
              <a:latin typeface="Poppins" panose="00000500000000000000" pitchFamily="2" charset="0"/>
              <a:cs typeface="Poppins" panose="00000500000000000000" pitchFamily="2" charset="0"/>
            </a:endParaRPr>
          </a:p>
        </p:txBody>
      </p:sp>
      <p:sp>
        <p:nvSpPr>
          <p:cNvPr id="7" name="TextBox 6">
            <a:extLst>
              <a:ext uri="{FF2B5EF4-FFF2-40B4-BE49-F238E27FC236}">
                <a16:creationId xmlns:a16="http://schemas.microsoft.com/office/drawing/2014/main" id="{0E4A92BD-9187-936F-A6DF-9998C2ED4718}"/>
              </a:ext>
            </a:extLst>
          </p:cNvPr>
          <p:cNvSpPr txBox="1"/>
          <p:nvPr/>
        </p:nvSpPr>
        <p:spPr>
          <a:xfrm>
            <a:off x="89778" y="799900"/>
            <a:ext cx="4451415" cy="1077218"/>
          </a:xfrm>
          <a:prstGeom prst="rect">
            <a:avLst/>
          </a:prstGeom>
          <a:noFill/>
        </p:spPr>
        <p:txBody>
          <a:bodyPr wrap="square">
            <a:spAutoFit/>
          </a:bodyPr>
          <a:lstStyle/>
          <a:p>
            <a:r>
              <a:rPr lang="en-US" sz="1600" b="1" dirty="0">
                <a:latin typeface="Poppins" panose="00000500000000000000" pitchFamily="2" charset="0"/>
                <a:cs typeface="Poppins" panose="00000500000000000000" pitchFamily="2" charset="0"/>
              </a:rPr>
              <a:t>SHARP GRABBER: </a:t>
            </a:r>
          </a:p>
          <a:p>
            <a:r>
              <a:rPr lang="en-US" sz="1600" dirty="0">
                <a:latin typeface="Poppins" panose="00000500000000000000" pitchFamily="2" charset="0"/>
                <a:cs typeface="Poppins" panose="00000500000000000000" pitchFamily="2" charset="0"/>
              </a:rPr>
              <a:t>It’s time to treat your lips to a hyaluronic acid infused balm that will deliver pillowy-soft lips in 6 new shades.</a:t>
            </a:r>
          </a:p>
        </p:txBody>
      </p:sp>
      <p:sp>
        <p:nvSpPr>
          <p:cNvPr id="18" name="TextBox 17">
            <a:extLst>
              <a:ext uri="{FF2B5EF4-FFF2-40B4-BE49-F238E27FC236}">
                <a16:creationId xmlns:a16="http://schemas.microsoft.com/office/drawing/2014/main" id="{F71D34F7-D45C-F1B7-EC00-90D85428D442}"/>
              </a:ext>
            </a:extLst>
          </p:cNvPr>
          <p:cNvSpPr txBox="1"/>
          <p:nvPr/>
        </p:nvSpPr>
        <p:spPr>
          <a:xfrm>
            <a:off x="4602808" y="785391"/>
            <a:ext cx="4482222" cy="1323439"/>
          </a:xfrm>
          <a:prstGeom prst="rect">
            <a:avLst/>
          </a:prstGeom>
          <a:noFill/>
        </p:spPr>
        <p:txBody>
          <a:bodyPr wrap="square">
            <a:spAutoFit/>
          </a:bodyPr>
          <a:lstStyle/>
          <a:p>
            <a:r>
              <a:rPr lang="en-US" sz="1600" b="1" dirty="0">
                <a:latin typeface="Poppins" panose="00000500000000000000" pitchFamily="2" charset="0"/>
                <a:cs typeface="Poppins" panose="00000500000000000000" pitchFamily="2" charset="0"/>
              </a:rPr>
              <a:t>LEARNING OBJECTIVE &amp; WIFM:</a:t>
            </a:r>
          </a:p>
          <a:p>
            <a:pPr fontAlgn="base"/>
            <a:r>
              <a:rPr lang="en-US" sz="1600" dirty="0">
                <a:solidFill>
                  <a:srgbClr val="000000"/>
                </a:solidFill>
                <a:latin typeface="Poppins" panose="00000500000000000000" pitchFamily="2" charset="0"/>
                <a:ea typeface="Times New Roman" panose="02020603050405020304" pitchFamily="18" charset="0"/>
                <a:cs typeface="Poppins" panose="00000500000000000000" pitchFamily="2" charset="0"/>
              </a:rPr>
              <a:t>By the end of our time together you will be an expert on Pillow Balm and know what makes it amazing, what clients will love it, and Too Faced BFFs to pair with it.</a:t>
            </a:r>
            <a:endParaRPr lang="en-CA" sz="1600" dirty="0">
              <a:solidFill>
                <a:srgbClr val="000000"/>
              </a:solidFill>
              <a:latin typeface="Poppins" panose="00000500000000000000" pitchFamily="2" charset="0"/>
              <a:ea typeface="Times New Roman" panose="02020603050405020304" pitchFamily="18" charset="0"/>
              <a:cs typeface="Poppins" panose="00000500000000000000" pitchFamily="2" charset="0"/>
            </a:endParaRPr>
          </a:p>
        </p:txBody>
      </p:sp>
      <p:sp>
        <p:nvSpPr>
          <p:cNvPr id="3" name="TextBox 2">
            <a:extLst>
              <a:ext uri="{FF2B5EF4-FFF2-40B4-BE49-F238E27FC236}">
                <a16:creationId xmlns:a16="http://schemas.microsoft.com/office/drawing/2014/main" id="{E34E143F-1D90-2A66-D1C4-26D21EF250C9}"/>
              </a:ext>
            </a:extLst>
          </p:cNvPr>
          <p:cNvSpPr txBox="1"/>
          <p:nvPr/>
        </p:nvSpPr>
        <p:spPr>
          <a:xfrm>
            <a:off x="7147931" y="6266124"/>
            <a:ext cx="5302451" cy="523220"/>
          </a:xfrm>
          <a:prstGeom prst="rect">
            <a:avLst/>
          </a:prstGeom>
          <a:noFill/>
        </p:spPr>
        <p:txBody>
          <a:bodyPr wrap="square">
            <a:spAutoFit/>
          </a:bodyPr>
          <a:lstStyle/>
          <a:p>
            <a:r>
              <a:rPr lang="en-US" sz="1400" b="1" dirty="0">
                <a:latin typeface="Poppins" panose="00000500000000000000" pitchFamily="2" charset="0"/>
                <a:cs typeface="Poppins" panose="00000500000000000000" pitchFamily="2" charset="0"/>
              </a:rPr>
              <a:t>SRP: $36</a:t>
            </a:r>
          </a:p>
          <a:p>
            <a:r>
              <a:rPr lang="en-US" sz="1400" b="1" dirty="0">
                <a:latin typeface="Poppins" panose="00000500000000000000" pitchFamily="2" charset="0"/>
                <a:cs typeface="Poppins" panose="00000500000000000000" pitchFamily="2" charset="0"/>
              </a:rPr>
              <a:t>OCD: January 2025 </a:t>
            </a:r>
            <a:endParaRPr lang="en-US" sz="1400" dirty="0">
              <a:latin typeface="Poppins" panose="00000500000000000000" pitchFamily="2" charset="0"/>
              <a:cs typeface="Poppins" panose="00000500000000000000" pitchFamily="2" charset="0"/>
            </a:endParaRPr>
          </a:p>
        </p:txBody>
      </p:sp>
      <p:pic>
        <p:nvPicPr>
          <p:cNvPr id="4" name="Picture 2">
            <a:extLst>
              <a:ext uri="{FF2B5EF4-FFF2-40B4-BE49-F238E27FC236}">
                <a16:creationId xmlns:a16="http://schemas.microsoft.com/office/drawing/2014/main" id="{9DCA8C35-81A5-8CD7-FA89-B2A8047355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78" y="1342"/>
            <a:ext cx="2157584" cy="5039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92E1463-3C15-658C-4CE2-CA018A1E8EAC}"/>
              </a:ext>
            </a:extLst>
          </p:cNvPr>
          <p:cNvSpPr txBox="1"/>
          <p:nvPr/>
        </p:nvSpPr>
        <p:spPr>
          <a:xfrm>
            <a:off x="1710590" y="42542"/>
            <a:ext cx="7359804" cy="646331"/>
          </a:xfrm>
          <a:prstGeom prst="rect">
            <a:avLst/>
          </a:prstGeom>
          <a:noFill/>
        </p:spPr>
        <p:txBody>
          <a:bodyPr wrap="square">
            <a:spAutoFit/>
          </a:bodyPr>
          <a:lstStyle/>
          <a:p>
            <a:pPr algn="ctr"/>
            <a:r>
              <a:rPr lang="en-US" b="1" dirty="0">
                <a:latin typeface="Poppins" panose="00000500000000000000" pitchFamily="2" charset="0"/>
                <a:cs typeface="Poppins" panose="00000500000000000000" pitchFamily="2" charset="0"/>
              </a:rPr>
              <a:t>PILLOW BALM</a:t>
            </a:r>
          </a:p>
          <a:p>
            <a:pPr algn="ctr"/>
            <a:r>
              <a:rPr lang="en-US" dirty="0">
                <a:latin typeface="Poppins" panose="00000500000000000000" pitchFamily="2" charset="0"/>
                <a:cs typeface="Poppins" panose="00000500000000000000" pitchFamily="2" charset="0"/>
              </a:rPr>
              <a:t>ULTRA-HYDRATING AND NOURISHING LIP TREATMENT</a:t>
            </a:r>
          </a:p>
        </p:txBody>
      </p:sp>
      <p:sp>
        <p:nvSpPr>
          <p:cNvPr id="10" name="Heart 9">
            <a:extLst>
              <a:ext uri="{FF2B5EF4-FFF2-40B4-BE49-F238E27FC236}">
                <a16:creationId xmlns:a16="http://schemas.microsoft.com/office/drawing/2014/main" id="{8537A209-6558-F020-D872-124A2A756054}"/>
              </a:ext>
            </a:extLst>
          </p:cNvPr>
          <p:cNvSpPr/>
          <p:nvPr/>
        </p:nvSpPr>
        <p:spPr>
          <a:xfrm>
            <a:off x="3746500" y="3357033"/>
            <a:ext cx="233904" cy="181454"/>
          </a:xfrm>
          <a:prstGeom prst="heart">
            <a:avLst/>
          </a:prstGeom>
          <a:solidFill>
            <a:srgbClr val="FFA7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D812610-717F-9E0B-73BD-342C411E398D}"/>
              </a:ext>
            </a:extLst>
          </p:cNvPr>
          <p:cNvSpPr txBox="1"/>
          <p:nvPr/>
        </p:nvSpPr>
        <p:spPr>
          <a:xfrm>
            <a:off x="89778" y="4947871"/>
            <a:ext cx="8571622" cy="1246495"/>
          </a:xfrm>
          <a:prstGeom prst="rect">
            <a:avLst/>
          </a:prstGeom>
          <a:noFill/>
        </p:spPr>
        <p:txBody>
          <a:bodyPr wrap="square">
            <a:spAutoFit/>
          </a:bodyPr>
          <a:lstStyle/>
          <a:p>
            <a:r>
              <a:rPr lang="en-US" sz="1500" b="1" dirty="0">
                <a:latin typeface="Poppins" panose="00000500000000000000" pitchFamily="2" charset="0"/>
                <a:cs typeface="Poppins" panose="00000500000000000000" pitchFamily="2" charset="0"/>
              </a:rPr>
              <a:t>Features: </a:t>
            </a:r>
          </a:p>
          <a:p>
            <a:pPr algn="l"/>
            <a:r>
              <a:rPr lang="en-US" sz="1500" dirty="0">
                <a:latin typeface="Poppins" panose="00000500000000000000" pitchFamily="2" charset="0"/>
                <a:cs typeface="Poppins" panose="00000500000000000000" pitchFamily="2" charset="0"/>
              </a:rPr>
              <a:t>Deeply hydrate and improve the appearance of fine lines with this luxuriously rich and creamy liquid lip balm treatment infused with a nourishing complex of fruit oils, conditioning butters, and hyaluronic acid. Use day and night to help prevent moisture loss for ultra-hydrated, pillowy-soft lips with just a kiss of </a:t>
            </a:r>
            <a:r>
              <a:rPr lang="en-US" sz="1500" dirty="0" err="1">
                <a:latin typeface="Poppins" panose="00000500000000000000" pitchFamily="2" charset="0"/>
                <a:cs typeface="Poppins" panose="00000500000000000000" pitchFamily="2" charset="0"/>
              </a:rPr>
              <a:t>colour</a:t>
            </a:r>
            <a:r>
              <a:rPr lang="en-US" sz="1500" dirty="0">
                <a:latin typeface="Poppins" panose="00000500000000000000" pitchFamily="2" charset="0"/>
                <a:cs typeface="Poppins" panose="00000500000000000000" pitchFamily="2" charset="0"/>
              </a:rPr>
              <a:t>.</a:t>
            </a:r>
          </a:p>
        </p:txBody>
      </p:sp>
      <p:pic>
        <p:nvPicPr>
          <p:cNvPr id="11" name="Picture 10">
            <a:extLst>
              <a:ext uri="{FF2B5EF4-FFF2-40B4-BE49-F238E27FC236}">
                <a16:creationId xmlns:a16="http://schemas.microsoft.com/office/drawing/2014/main" id="{A14B6772-75FA-55D0-B737-D1AD7944EE9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320" b="96442" l="9938" r="89752">
                        <a14:foregroundMark x1="63665" y1="6861" x2="34161" y2="6861"/>
                        <a14:foregroundMark x1="63665" y1="92757" x2="63665" y2="92757"/>
                        <a14:foregroundMark x1="68323" y1="94028" x2="46584" y2="96569"/>
                        <a14:foregroundMark x1="70807" y1="4701" x2="31058" y2="4426"/>
                        <a14:backgroundMark x1="19565" y1="3812" x2="23292" y2="7878"/>
                        <a14:backgroundMark x1="25776" y1="3812" x2="25776" y2="8132"/>
                      </a14:backgroundRemoval>
                    </a14:imgEffect>
                  </a14:imgLayer>
                </a14:imgProps>
              </a:ext>
            </a:extLst>
          </a:blip>
          <a:stretch>
            <a:fillRect/>
          </a:stretch>
        </p:blipFill>
        <p:spPr>
          <a:xfrm>
            <a:off x="8064694" y="2232961"/>
            <a:ext cx="1193412" cy="2916818"/>
          </a:xfrm>
          <a:prstGeom prst="rect">
            <a:avLst/>
          </a:prstGeom>
        </p:spPr>
      </p:pic>
      <p:pic>
        <p:nvPicPr>
          <p:cNvPr id="23" name="Picture 22">
            <a:extLst>
              <a:ext uri="{FF2B5EF4-FFF2-40B4-BE49-F238E27FC236}">
                <a16:creationId xmlns:a16="http://schemas.microsoft.com/office/drawing/2014/main" id="{DB612E7D-B80D-61B0-47E0-74391F054BC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778" b="96970" l="2885" r="89904">
                        <a14:foregroundMark x1="75000" y1="7071" x2="20236" y2="7071"/>
                        <a14:foregroundMark x1="63462" y1="2904" x2="63462" y2="2904"/>
                        <a14:foregroundMark x1="69231" y1="96970" x2="69231" y2="96970"/>
                        <a14:foregroundMark x1="75481" y1="95707" x2="39423" y2="94192"/>
                        <a14:foregroundMark x1="18269" y1="27146" x2="17788" y2="84722"/>
                        <a14:foregroundMark x1="86538" y1="80429" x2="84135" y2="93939"/>
                        <a14:foregroundMark x1="84135" y1="93939" x2="40865" y2="94066"/>
                        <a14:foregroundMark x1="76442" y1="95455" x2="37500" y2="94949"/>
                        <a14:foregroundMark x1="66346" y1="96717" x2="48077" y2="96717"/>
                        <a14:foregroundMark x1="72596" y1="95455" x2="72596" y2="95455"/>
                        <a14:backgroundMark x1="12500" y1="3030" x2="12500" y2="3030"/>
                        <a14:backgroundMark x1="11538" y1="6061" x2="12981" y2="9217"/>
                        <a14:backgroundMark x1="37981" y1="1010" x2="86058" y2="758"/>
                        <a14:backgroundMark x1="84615" y1="758" x2="5288" y2="1768"/>
                        <a14:backgroundMark x1="5288" y1="4167" x2="4327" y2="9343"/>
                      </a14:backgroundRemoval>
                    </a14:imgEffect>
                  </a14:imgLayer>
                </a14:imgProps>
              </a:ext>
            </a:extLst>
          </a:blip>
          <a:stretch>
            <a:fillRect/>
          </a:stretch>
        </p:blipFill>
        <p:spPr>
          <a:xfrm>
            <a:off x="7681677" y="2232961"/>
            <a:ext cx="766033" cy="2916818"/>
          </a:xfrm>
          <a:prstGeom prst="rect">
            <a:avLst/>
          </a:prstGeom>
        </p:spPr>
      </p:pic>
      <p:pic>
        <p:nvPicPr>
          <p:cNvPr id="24" name="Picture 23">
            <a:extLst>
              <a:ext uri="{FF2B5EF4-FFF2-40B4-BE49-F238E27FC236}">
                <a16:creationId xmlns:a16="http://schemas.microsoft.com/office/drawing/2014/main" id="{4BA9C9AF-1B43-8D33-A891-8CF4C1DB206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521" b="97114" l="9959" r="89627">
                        <a14:foregroundMark x1="67220" y1="5521" x2="37759" y2="5772"/>
                        <a14:foregroundMark x1="41909" y1="6775" x2="26556" y2="6775"/>
                        <a14:foregroundMark x1="41079" y1="8030" x2="72614" y2="53576"/>
                        <a14:foregroundMark x1="78838" y1="91343" x2="33610" y2="92723"/>
                        <a14:foregroundMark x1="33610" y1="92723" x2="33610" y2="92723"/>
                        <a14:foregroundMark x1="25726" y1="92597" x2="85062" y2="97114"/>
                        <a14:foregroundMark x1="75519" y1="92848" x2="36515" y2="95107"/>
                        <a14:foregroundMark x1="55602" y1="94856" x2="38589" y2="94856"/>
                        <a14:foregroundMark x1="60581" y1="95609" x2="34025" y2="95734"/>
                        <a14:foregroundMark x1="67220" y1="96738" x2="36515" y2="96612"/>
                        <a14:foregroundMark x1="25311" y1="95232" x2="20747" y2="46801"/>
                        <a14:foregroundMark x1="71784" y1="67127" x2="77178" y2="83187"/>
                        <a14:foregroundMark x1="77178" y1="83187" x2="78838" y2="84316"/>
                        <a14:foregroundMark x1="81328" y1="82183" x2="79253" y2="86575"/>
                        <a14:foregroundMark x1="21162" y1="88708" x2="22407" y2="95107"/>
                      </a14:backgroundRemoval>
                    </a14:imgEffect>
                  </a14:imgLayer>
                </a14:imgProps>
              </a:ext>
            </a:extLst>
          </a:blip>
          <a:stretch>
            <a:fillRect/>
          </a:stretch>
        </p:blipFill>
        <p:spPr>
          <a:xfrm>
            <a:off x="7053657" y="2232961"/>
            <a:ext cx="881999" cy="2916818"/>
          </a:xfrm>
          <a:prstGeom prst="rect">
            <a:avLst/>
          </a:prstGeom>
        </p:spPr>
      </p:pic>
    </p:spTree>
    <p:extLst>
      <p:ext uri="{BB962C8B-B14F-4D97-AF65-F5344CB8AC3E}">
        <p14:creationId xmlns:p14="http://schemas.microsoft.com/office/powerpoint/2010/main" val="2676860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6012D9-6037-0DDC-3C61-B75B11D629D0}"/>
              </a:ext>
            </a:extLst>
          </p:cNvPr>
          <p:cNvSpPr txBox="1"/>
          <p:nvPr/>
        </p:nvSpPr>
        <p:spPr>
          <a:xfrm>
            <a:off x="117879" y="154003"/>
            <a:ext cx="4323172" cy="2339102"/>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Benefits &amp; Key Claims</a:t>
            </a:r>
          </a:p>
          <a:p>
            <a:pPr marL="155490" marR="0" lvl="0" indent="-155490" algn="l" defTabSz="806867" rtl="0" eaLnBrk="1" fontAlgn="auto" latinLnBrk="0" hangingPunct="1">
              <a:lnSpc>
                <a:spcPct val="100000"/>
              </a:lnSpc>
              <a:spcBef>
                <a:spcPts val="0"/>
              </a:spcBef>
              <a:spcAft>
                <a:spcPts val="0"/>
              </a:spcAft>
              <a:buClr>
                <a:srgbClr val="CEA765"/>
              </a:buClr>
              <a:buSzPct val="60000"/>
              <a:buFont typeface="Hiragino Sans W3" panose="020B0300000000000000" pitchFamily="34" charset="-128"/>
              <a:buChar char="♥"/>
              <a:tabLst/>
              <a:defRPr/>
            </a:pPr>
            <a:r>
              <a:rPr kumimoji="0" lang="en-US" sz="14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100% of panelists saw an increase in moisture immediately</a:t>
            </a:r>
          </a:p>
          <a:p>
            <a:pPr marL="155490" marR="0" lvl="0" indent="-155490" algn="l" defTabSz="806867" rtl="0" eaLnBrk="1" fontAlgn="auto" latinLnBrk="0" hangingPunct="1">
              <a:lnSpc>
                <a:spcPct val="100000"/>
              </a:lnSpc>
              <a:spcBef>
                <a:spcPts val="0"/>
              </a:spcBef>
              <a:spcAft>
                <a:spcPts val="0"/>
              </a:spcAft>
              <a:buClr>
                <a:srgbClr val="CEA765"/>
              </a:buClr>
              <a:buSzPct val="60000"/>
              <a:buFont typeface="Hiragino Sans W3" panose="020B0300000000000000" pitchFamily="34" charset="-128"/>
              <a:buChar char="♥"/>
              <a:tabLst/>
              <a:defRPr/>
            </a:pPr>
            <a:r>
              <a:rPr kumimoji="0" lang="en-US" sz="14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Creates a protective barrier over lips that prevent lips from drying out</a:t>
            </a:r>
          </a:p>
          <a:p>
            <a:pPr marL="155490" marR="0" lvl="0" indent="-155490" algn="l" defTabSz="806867" rtl="0" eaLnBrk="1" fontAlgn="auto" latinLnBrk="0" hangingPunct="1">
              <a:lnSpc>
                <a:spcPct val="100000"/>
              </a:lnSpc>
              <a:spcBef>
                <a:spcPts val="0"/>
              </a:spcBef>
              <a:spcAft>
                <a:spcPts val="0"/>
              </a:spcAft>
              <a:buClr>
                <a:srgbClr val="CEA765"/>
              </a:buClr>
              <a:buSzPct val="60000"/>
              <a:buFont typeface="Hiragino Sans W3" panose="020B0300000000000000" pitchFamily="34" charset="-128"/>
              <a:buChar char="♥"/>
              <a:tabLst/>
              <a:defRPr/>
            </a:pPr>
            <a:r>
              <a:rPr kumimoji="0" lang="en-US" sz="14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Infused with a nourishing complex of fruit oils, conditioning butters and hyaluronic acid</a:t>
            </a:r>
            <a:r>
              <a:rPr lang="en-US" sz="1400" dirty="0">
                <a:solidFill>
                  <a:prstClr val="black"/>
                </a:solidFill>
                <a:latin typeface="Poppins" panose="00000500000000000000" pitchFamily="2" charset="0"/>
                <a:cs typeface="Poppins" panose="00000500000000000000" pitchFamily="2" charset="0"/>
              </a:rPr>
              <a:t> to deeply hydrate and h</a:t>
            </a:r>
            <a:r>
              <a:rPr kumimoji="0" lang="en-US" sz="1400" b="0" i="0" u="none" strike="noStrike" kern="1200" cap="none" spc="0" normalizeH="0" baseline="0" noProof="0" dirty="0" err="1">
                <a:ln>
                  <a:noFill/>
                </a:ln>
                <a:solidFill>
                  <a:prstClr val="black"/>
                </a:solidFill>
                <a:effectLst/>
                <a:uLnTx/>
                <a:uFillTx/>
                <a:latin typeface="Poppins" panose="00000500000000000000" pitchFamily="2" charset="0"/>
                <a:cs typeface="Poppins" panose="00000500000000000000" pitchFamily="2" charset="0"/>
              </a:rPr>
              <a:t>elp</a:t>
            </a:r>
            <a:r>
              <a:rPr kumimoji="0" lang="en-US" sz="1400" b="0" i="0" u="none" strike="noStrike" kern="1200" cap="none" spc="0" normalizeH="0" baseline="0" noProof="0" dirty="0">
                <a:ln>
                  <a:noFill/>
                </a:ln>
                <a:solidFill>
                  <a:prstClr val="black"/>
                </a:solidFill>
                <a:effectLst/>
                <a:uLnTx/>
                <a:uFillTx/>
                <a:latin typeface="Poppins" panose="00000500000000000000" pitchFamily="2" charset="0"/>
                <a:cs typeface="Poppins" panose="00000500000000000000" pitchFamily="2" charset="0"/>
              </a:rPr>
              <a:t> minimize the look of lines on lips immediately and over time</a:t>
            </a:r>
            <a:r>
              <a:rPr kumimoji="0" lang="en-US" sz="1400" b="0" i="0" u="none" strike="noStrike" kern="1200" cap="none" spc="0" normalizeH="0" baseline="0" noProof="0" dirty="0">
                <a:ln>
                  <a:noFill/>
                </a:ln>
                <a:solidFill>
                  <a:prstClr val="black"/>
                </a:solidFill>
                <a:effectLst/>
                <a:uLnTx/>
                <a:uFillTx/>
                <a:latin typeface="Poppins" panose="00000500000000000000" pitchFamily="2" charset="0"/>
                <a:ea typeface="Calibri" panose="020F0502020204030204" pitchFamily="34" charset="0"/>
                <a:cs typeface="Poppins" panose="00000500000000000000" pitchFamily="2" charset="0"/>
              </a:rPr>
              <a:t>.</a:t>
            </a:r>
            <a:endParaRPr lang="en-US" sz="1400" dirty="0">
              <a:latin typeface="Poppins" panose="00000500000000000000" pitchFamily="2" charset="0"/>
              <a:cs typeface="Poppins" panose="00000500000000000000" pitchFamily="2" charset="0"/>
            </a:endParaRPr>
          </a:p>
        </p:txBody>
      </p:sp>
      <p:sp>
        <p:nvSpPr>
          <p:cNvPr id="15" name="TextBox 14">
            <a:extLst>
              <a:ext uri="{FF2B5EF4-FFF2-40B4-BE49-F238E27FC236}">
                <a16:creationId xmlns:a16="http://schemas.microsoft.com/office/drawing/2014/main" id="{C19C8775-6758-F4FC-B971-BF48786C8524}"/>
              </a:ext>
            </a:extLst>
          </p:cNvPr>
          <p:cNvSpPr txBox="1"/>
          <p:nvPr/>
        </p:nvSpPr>
        <p:spPr>
          <a:xfrm>
            <a:off x="117879" y="2599513"/>
            <a:ext cx="4357693" cy="2154436"/>
          </a:xfrm>
          <a:prstGeom prst="rect">
            <a:avLst/>
          </a:prstGeom>
          <a:noFill/>
        </p:spPr>
        <p:txBody>
          <a:bodyPr wrap="square">
            <a:spAutoFit/>
          </a:bodyPr>
          <a:lstStyle/>
          <a:p>
            <a:r>
              <a:rPr lang="en-US" sz="2000" b="1" dirty="0">
                <a:latin typeface="Poppins" panose="00000500000000000000" pitchFamily="2" charset="0"/>
                <a:cs typeface="Poppins" panose="00000500000000000000" pitchFamily="2" charset="0"/>
              </a:rPr>
              <a:t>Who is it for?</a:t>
            </a:r>
            <a:endParaRPr lang="en-US" sz="1600" dirty="0">
              <a:latin typeface="Poppins" panose="00000500000000000000" pitchFamily="2" charset="0"/>
              <a:cs typeface="Poppins" panose="00000500000000000000" pitchFamily="2" charset="0"/>
            </a:endParaRPr>
          </a:p>
          <a:p>
            <a:pPr marL="285750" lvl="0" indent="-285750">
              <a:buFontTx/>
              <a:buChar char="-"/>
            </a:pPr>
            <a:r>
              <a:rPr lang="en-US" sz="1400" dirty="0">
                <a:latin typeface="Poppins" panose="00000500000000000000" pitchFamily="2" charset="0"/>
                <a:cs typeface="Poppins" panose="00000500000000000000" pitchFamily="2" charset="0"/>
              </a:rPr>
              <a:t>Someone who loves a scented lip balm.</a:t>
            </a:r>
          </a:p>
          <a:p>
            <a:pPr marL="285750" lvl="0" indent="-285750">
              <a:buFontTx/>
              <a:buChar char="-"/>
            </a:pPr>
            <a:r>
              <a:rPr lang="en-US" sz="1400" dirty="0">
                <a:latin typeface="Poppins" panose="00000500000000000000" pitchFamily="2" charset="0"/>
                <a:cs typeface="Poppins" panose="00000500000000000000" pitchFamily="2" charset="0"/>
              </a:rPr>
              <a:t>Someone who wants a balm with nourishing &amp; hydrating ingredients.</a:t>
            </a:r>
          </a:p>
          <a:p>
            <a:pPr lvl="0"/>
            <a:endParaRPr lang="en-CA" sz="1000" dirty="0">
              <a:latin typeface="Poppins" panose="00000500000000000000" pitchFamily="2" charset="0"/>
              <a:cs typeface="Poppins" panose="00000500000000000000" pitchFamily="2" charset="0"/>
            </a:endParaRPr>
          </a:p>
          <a:p>
            <a:r>
              <a:rPr lang="en-US" sz="2000" b="1" dirty="0">
                <a:latin typeface="Poppins" panose="00000500000000000000" pitchFamily="2" charset="0"/>
                <a:cs typeface="Poppins" panose="00000500000000000000" pitchFamily="2" charset="0"/>
              </a:rPr>
              <a:t>How do you use it?</a:t>
            </a:r>
          </a:p>
          <a:p>
            <a:r>
              <a:rPr lang="en-US" sz="1400" dirty="0">
                <a:latin typeface="Poppins Light"/>
                <a:cs typeface="Poppins Light"/>
              </a:rPr>
              <a:t>Apply morning and night to help prevent moisture loss for intensely-hydrated, pillow-soft lips. </a:t>
            </a:r>
            <a:endParaRPr lang="en-US" sz="1400" dirty="0">
              <a:latin typeface="Poppins" panose="00000500000000000000" pitchFamily="2" charset="0"/>
              <a:cs typeface="Poppins" panose="00000500000000000000" pitchFamily="2" charset="0"/>
            </a:endParaRPr>
          </a:p>
        </p:txBody>
      </p:sp>
      <p:sp>
        <p:nvSpPr>
          <p:cNvPr id="19" name="TextBox 18">
            <a:extLst>
              <a:ext uri="{FF2B5EF4-FFF2-40B4-BE49-F238E27FC236}">
                <a16:creationId xmlns:a16="http://schemas.microsoft.com/office/drawing/2014/main" id="{53A94FBD-69CD-1ECA-FBF1-11E255FDC869}"/>
              </a:ext>
            </a:extLst>
          </p:cNvPr>
          <p:cNvSpPr txBox="1"/>
          <p:nvPr/>
        </p:nvSpPr>
        <p:spPr>
          <a:xfrm>
            <a:off x="4441051" y="189910"/>
            <a:ext cx="4585070" cy="1897955"/>
          </a:xfrm>
          <a:prstGeom prst="rect">
            <a:avLst/>
          </a:prstGeom>
          <a:noFill/>
        </p:spPr>
        <p:txBody>
          <a:bodyPr wrap="square">
            <a:spAutoFit/>
          </a:bodyPr>
          <a:lstStyle/>
          <a:p>
            <a:r>
              <a:rPr lang="en-US" sz="2000" b="1" dirty="0">
                <a:latin typeface="Poppins" panose="00000500000000000000" pitchFamily="2" charset="0"/>
                <a:cs typeface="Poppins" panose="00000500000000000000" pitchFamily="2" charset="0"/>
              </a:rPr>
              <a:t>RETENTION: </a:t>
            </a:r>
          </a:p>
          <a:p>
            <a:pPr marL="125730" lvl="1" defTabSz="685800">
              <a:spcBef>
                <a:spcPts val="375"/>
              </a:spcBef>
              <a:buClr>
                <a:schemeClr val="bg1"/>
              </a:buClr>
              <a:buSzPct val="90000"/>
              <a:defRPr/>
            </a:pPr>
            <a:r>
              <a:rPr lang="en-US" sz="1400" b="1" dirty="0">
                <a:latin typeface="Proxima Nova" panose="02000506030000020004" pitchFamily="2" charset="0"/>
              </a:rPr>
              <a:t>Q: </a:t>
            </a:r>
            <a:r>
              <a:rPr lang="en-US" sz="1400" dirty="0">
                <a:latin typeface="Proxima Nova" panose="02000506030000020004" pitchFamily="2" charset="0"/>
              </a:rPr>
              <a:t>What Too Faced BFFs could you pair with this new launch?</a:t>
            </a:r>
          </a:p>
          <a:p>
            <a:pPr marL="125730" lvl="1" defTabSz="685800">
              <a:spcBef>
                <a:spcPts val="375"/>
              </a:spcBef>
              <a:buClr>
                <a:schemeClr val="bg1"/>
              </a:buClr>
              <a:buSzPct val="90000"/>
              <a:defRPr/>
            </a:pPr>
            <a:r>
              <a:rPr lang="en-US" sz="1400" b="1" dirty="0">
                <a:latin typeface="Proxima Nova" panose="02000506030000020004" pitchFamily="2" charset="0"/>
              </a:rPr>
              <a:t>Q</a:t>
            </a:r>
            <a:r>
              <a:rPr lang="en-US" sz="1400" dirty="0">
                <a:latin typeface="Proxima Nova" panose="02000506030000020004" pitchFamily="2" charset="0"/>
              </a:rPr>
              <a:t>: What client will love Pillow Balm</a:t>
            </a:r>
          </a:p>
          <a:p>
            <a:pPr marL="125730" lvl="1" defTabSz="685800">
              <a:spcBef>
                <a:spcPts val="375"/>
              </a:spcBef>
              <a:buClr>
                <a:schemeClr val="bg1"/>
              </a:buClr>
              <a:buSzPct val="90000"/>
              <a:defRPr/>
            </a:pPr>
            <a:r>
              <a:rPr lang="en-US" sz="1400" b="1" dirty="0">
                <a:latin typeface="Proxima Nova" panose="02000506030000020004" pitchFamily="2" charset="0"/>
              </a:rPr>
              <a:t>Q: </a:t>
            </a:r>
            <a:r>
              <a:rPr lang="en-US" sz="1400" dirty="0">
                <a:latin typeface="Proxima Nova" panose="02000506030000020004" pitchFamily="2" charset="0"/>
              </a:rPr>
              <a:t>What key ingredients and benefits can you share with your client?</a:t>
            </a:r>
          </a:p>
          <a:p>
            <a:pPr marL="125730" lvl="1" defTabSz="685800">
              <a:spcBef>
                <a:spcPts val="375"/>
              </a:spcBef>
              <a:buClr>
                <a:schemeClr val="bg1"/>
              </a:buClr>
              <a:buSzPct val="90000"/>
              <a:defRPr/>
            </a:pPr>
            <a:endParaRPr lang="en-US" sz="1400" dirty="0">
              <a:latin typeface="Proxima Nova" panose="02000506030000020004" pitchFamily="2" charset="0"/>
            </a:endParaRPr>
          </a:p>
        </p:txBody>
      </p:sp>
      <p:sp>
        <p:nvSpPr>
          <p:cNvPr id="11" name="TextBox 10">
            <a:extLst>
              <a:ext uri="{FF2B5EF4-FFF2-40B4-BE49-F238E27FC236}">
                <a16:creationId xmlns:a16="http://schemas.microsoft.com/office/drawing/2014/main" id="{2ADF513F-857F-EBFF-BC22-42E9D70F55F5}"/>
              </a:ext>
            </a:extLst>
          </p:cNvPr>
          <p:cNvSpPr txBox="1"/>
          <p:nvPr/>
        </p:nvSpPr>
        <p:spPr>
          <a:xfrm>
            <a:off x="4441051" y="2165579"/>
            <a:ext cx="4462406" cy="1261884"/>
          </a:xfrm>
          <a:prstGeom prst="rect">
            <a:avLst/>
          </a:prstGeom>
          <a:noFill/>
        </p:spPr>
        <p:txBody>
          <a:bodyPr wrap="square">
            <a:spAutoFit/>
          </a:bodyPr>
          <a:lstStyle/>
          <a:p>
            <a:r>
              <a:rPr lang="en-US" sz="2000" b="1" dirty="0">
                <a:latin typeface="Poppins" panose="00000500000000000000" pitchFamily="2" charset="0"/>
                <a:cs typeface="Poppins" panose="00000500000000000000" pitchFamily="2" charset="0"/>
              </a:rPr>
              <a:t>CALL TO ACTION:</a:t>
            </a:r>
          </a:p>
          <a:p>
            <a:r>
              <a:rPr lang="en-US" sz="1400" dirty="0">
                <a:latin typeface="Poppins" panose="00000500000000000000" pitchFamily="2" charset="0"/>
                <a:cs typeface="Poppins" panose="00000500000000000000" pitchFamily="2" charset="0"/>
              </a:rPr>
              <a:t>Introduce 3 new clients to our Pillow Balm, share the key ingredients and benefits and let them know about another Too Faced BFF that would pair perfectly with this product.</a:t>
            </a:r>
            <a:endParaRPr lang="en-US" sz="2000" b="1" dirty="0">
              <a:latin typeface="Poppins" panose="00000500000000000000" pitchFamily="2" charset="0"/>
              <a:cs typeface="Poppins" panose="00000500000000000000" pitchFamily="2" charset="0"/>
            </a:endParaRPr>
          </a:p>
        </p:txBody>
      </p:sp>
      <p:sp>
        <p:nvSpPr>
          <p:cNvPr id="5" name="TextBox 4">
            <a:extLst>
              <a:ext uri="{FF2B5EF4-FFF2-40B4-BE49-F238E27FC236}">
                <a16:creationId xmlns:a16="http://schemas.microsoft.com/office/drawing/2014/main" id="{D44745D9-8D7A-372E-59A7-2319A1BF3464}"/>
              </a:ext>
            </a:extLst>
          </p:cNvPr>
          <p:cNvSpPr txBox="1"/>
          <p:nvPr/>
        </p:nvSpPr>
        <p:spPr>
          <a:xfrm>
            <a:off x="4304366" y="3730496"/>
            <a:ext cx="6160168" cy="954107"/>
          </a:xfrm>
          <a:prstGeom prst="rect">
            <a:avLst/>
          </a:prstGeom>
          <a:noFill/>
        </p:spPr>
        <p:txBody>
          <a:bodyPr wrap="square">
            <a:spAutoFit/>
          </a:bodyPr>
          <a:lstStyle/>
          <a:p>
            <a:pPr>
              <a:defRPr/>
            </a:pPr>
            <a:r>
              <a:rPr lang="en-US" sz="1400" b="1" dirty="0">
                <a:solidFill>
                  <a:prstClr val="black"/>
                </a:solidFill>
                <a:latin typeface="Poppins" panose="00000500000000000000" pitchFamily="2" charset="0"/>
                <a:cs typeface="Poppins" panose="00000500000000000000" pitchFamily="2" charset="0"/>
              </a:rPr>
              <a:t>Additional Training</a:t>
            </a:r>
          </a:p>
          <a:p>
            <a:pPr>
              <a:defRPr/>
            </a:pPr>
            <a:r>
              <a:rPr lang="en-US" sz="1400" b="1" dirty="0">
                <a:solidFill>
                  <a:prstClr val="black"/>
                </a:solidFill>
                <a:latin typeface="Poppins" panose="00000500000000000000" pitchFamily="2" charset="0"/>
                <a:cs typeface="Poppins" panose="00000500000000000000" pitchFamily="2" charset="0"/>
              </a:rPr>
              <a:t>Assets:</a:t>
            </a:r>
          </a:p>
          <a:p>
            <a:pPr>
              <a:defRPr/>
            </a:pPr>
            <a:r>
              <a:rPr lang="en-US" sz="1400" b="1" dirty="0">
                <a:solidFill>
                  <a:srgbClr val="CC3399"/>
                </a:solidFill>
                <a:latin typeface="Poppins" panose="00000500000000000000" pitchFamily="2" charset="0"/>
                <a:cs typeface="Poppins" panose="00000500000000000000" pitchFamily="2" charset="0"/>
                <a:hlinkClick r:id="rId3"/>
              </a:rPr>
              <a:t>Here</a:t>
            </a:r>
            <a:endParaRPr lang="en-US" sz="1400" b="1" dirty="0">
              <a:solidFill>
                <a:srgbClr val="CC3399"/>
              </a:solidFill>
              <a:latin typeface="Poppins" panose="00000500000000000000" pitchFamily="2" charset="0"/>
              <a:cs typeface="Poppins" panose="00000500000000000000" pitchFamily="2" charset="0"/>
            </a:endParaRPr>
          </a:p>
          <a:p>
            <a:pPr>
              <a:defRPr/>
            </a:pPr>
            <a:endParaRPr lang="en-US" sz="1400" b="1" dirty="0">
              <a:solidFill>
                <a:prstClr val="black"/>
              </a:solidFill>
              <a:latin typeface="Poppins" panose="00000500000000000000" pitchFamily="2" charset="0"/>
              <a:cs typeface="Poppins" panose="00000500000000000000" pitchFamily="2" charset="0"/>
            </a:endParaRPr>
          </a:p>
        </p:txBody>
      </p:sp>
      <p:sp>
        <p:nvSpPr>
          <p:cNvPr id="3" name="TextBox 2">
            <a:extLst>
              <a:ext uri="{FF2B5EF4-FFF2-40B4-BE49-F238E27FC236}">
                <a16:creationId xmlns:a16="http://schemas.microsoft.com/office/drawing/2014/main" id="{3F4B7617-263A-69DA-7B28-6CF321C4F34F}"/>
              </a:ext>
            </a:extLst>
          </p:cNvPr>
          <p:cNvSpPr txBox="1"/>
          <p:nvPr/>
        </p:nvSpPr>
        <p:spPr>
          <a:xfrm>
            <a:off x="117879" y="4909922"/>
            <a:ext cx="4585070" cy="1959511"/>
          </a:xfrm>
          <a:prstGeom prst="rect">
            <a:avLst/>
          </a:prstGeom>
          <a:noFill/>
        </p:spPr>
        <p:txBody>
          <a:bodyPr wrap="square">
            <a:spAutoFit/>
          </a:bodyPr>
          <a:lstStyle/>
          <a:p>
            <a:r>
              <a:rPr lang="en-US" sz="2000" b="1" dirty="0">
                <a:latin typeface="Poppins" panose="00000500000000000000" pitchFamily="2" charset="0"/>
                <a:cs typeface="Poppins" panose="00000500000000000000" pitchFamily="2" charset="0"/>
              </a:rPr>
              <a:t>KEY INGREDIENTS: </a:t>
            </a:r>
          </a:p>
          <a:p>
            <a:pPr marL="628650" marR="0" lvl="1" indent="-171450" algn="l" defTabSz="914400" rtl="0" eaLnBrk="1" fontAlgn="auto" latinLnBrk="0" hangingPunct="1">
              <a:lnSpc>
                <a:spcPct val="100000"/>
              </a:lnSpc>
              <a:spcBef>
                <a:spcPts val="0"/>
              </a:spcBef>
              <a:spcAft>
                <a:spcPts val="0"/>
              </a:spcAft>
              <a:buClr>
                <a:srgbClr val="44546A">
                  <a:lumMod val="75000"/>
                </a:srgbClr>
              </a:buClr>
              <a:buSzTx/>
              <a:buFontTx/>
              <a:buChar char="♥"/>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Hyaluronic Acid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helps skin hydration</a:t>
            </a:r>
          </a:p>
          <a:p>
            <a:pPr marL="628650" marR="0" lvl="1" indent="-171450" algn="l" defTabSz="914400" rtl="0" eaLnBrk="1" fontAlgn="auto" latinLnBrk="0" hangingPunct="1">
              <a:lnSpc>
                <a:spcPct val="100000"/>
              </a:lnSpc>
              <a:spcBef>
                <a:spcPts val="0"/>
              </a:spcBef>
              <a:spcAft>
                <a:spcPts val="0"/>
              </a:spcAft>
              <a:buClr>
                <a:srgbClr val="44546A">
                  <a:lumMod val="75000"/>
                </a:srgbClr>
              </a:buClr>
              <a:buSzTx/>
              <a:buFontTx/>
              <a:buChar char="♥"/>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Shea Butter &amp; Mango Seed Butter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help nourish and condition</a:t>
            </a:r>
          </a:p>
          <a:p>
            <a:pPr marL="628650" marR="0" lvl="1" indent="-171450" algn="l" defTabSz="914400" rtl="0" eaLnBrk="1" fontAlgn="auto" latinLnBrk="0" hangingPunct="1">
              <a:lnSpc>
                <a:spcPct val="100000"/>
              </a:lnSpc>
              <a:spcBef>
                <a:spcPts val="0"/>
              </a:spcBef>
              <a:spcAft>
                <a:spcPts val="0"/>
              </a:spcAft>
              <a:buClr>
                <a:srgbClr val="44546A">
                  <a:lumMod val="75000"/>
                </a:srgbClr>
              </a:buClr>
              <a:buSzTx/>
              <a:buFontTx/>
              <a:buChar char="♥"/>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Olive fruit oil &amp; Avocado oil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help nourish and condition</a:t>
            </a:r>
          </a:p>
          <a:p>
            <a:pPr marL="628650" marR="0" lvl="1" indent="-171450" algn="l" defTabSz="914400" rtl="0" eaLnBrk="1" fontAlgn="auto" latinLnBrk="0" hangingPunct="1">
              <a:lnSpc>
                <a:spcPct val="100000"/>
              </a:lnSpc>
              <a:spcBef>
                <a:spcPts val="0"/>
              </a:spcBef>
              <a:spcAft>
                <a:spcPts val="0"/>
              </a:spcAft>
              <a:buClr>
                <a:srgbClr val="44546A">
                  <a:lumMod val="75000"/>
                </a:srgbClr>
              </a:buClr>
              <a:buSzTx/>
              <a:buFontTx/>
              <a:buChar char="♥"/>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Vitamin E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known source of antioxidant</a:t>
            </a:r>
          </a:p>
          <a:p>
            <a:pPr marL="125730" lvl="1" defTabSz="685800">
              <a:spcBef>
                <a:spcPts val="375"/>
              </a:spcBef>
              <a:buClr>
                <a:schemeClr val="bg1"/>
              </a:buClr>
              <a:buSzPct val="90000"/>
              <a:defRPr/>
            </a:pPr>
            <a:endParaRPr lang="en-US" sz="1400" dirty="0">
              <a:latin typeface="Proxima Nova" panose="02000506030000020004" pitchFamily="2" charset="0"/>
            </a:endParaRPr>
          </a:p>
        </p:txBody>
      </p:sp>
      <p:pic>
        <p:nvPicPr>
          <p:cNvPr id="4098" name="Picture 2" descr="A group of lip glosses&#10;&#10;Description automatically generated">
            <a:extLst>
              <a:ext uri="{FF2B5EF4-FFF2-40B4-BE49-F238E27FC236}">
                <a16:creationId xmlns:a16="http://schemas.microsoft.com/office/drawing/2014/main" id="{09F93CF9-2CA1-02FF-853C-C8034742E0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9468" y="3505177"/>
            <a:ext cx="2563989" cy="3203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324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6012D9-6037-0DDC-3C61-B75B11D629D0}"/>
              </a:ext>
            </a:extLst>
          </p:cNvPr>
          <p:cNvSpPr txBox="1"/>
          <p:nvPr/>
        </p:nvSpPr>
        <p:spPr>
          <a:xfrm>
            <a:off x="89778" y="2383331"/>
            <a:ext cx="7058153" cy="3862596"/>
          </a:xfrm>
          <a:prstGeom prst="rect">
            <a:avLst/>
          </a:prstGeom>
          <a:noFill/>
        </p:spPr>
        <p:txBody>
          <a:bodyPr wrap="square" rtlCol="0">
            <a:spAutoFit/>
          </a:bodyPr>
          <a:lstStyle/>
          <a:p>
            <a:r>
              <a:rPr lang="en-US" sz="1500" b="1" dirty="0">
                <a:latin typeface="Poppins" panose="00000500000000000000" pitchFamily="2" charset="0"/>
                <a:cs typeface="Poppins" panose="00000500000000000000" pitchFamily="2" charset="0"/>
              </a:rPr>
              <a:t>BRAND DNA: </a:t>
            </a:r>
          </a:p>
          <a:p>
            <a:r>
              <a:rPr lang="en-CA" sz="1500" dirty="0">
                <a:latin typeface="Poppins" panose="00000500000000000000" pitchFamily="2" charset="0"/>
                <a:cs typeface="Poppins" panose="00000500000000000000" pitchFamily="2" charset="0"/>
              </a:rPr>
              <a:t>At Too Faced we believe makeup is power giving our clients the freedom to express themselves and the confidence to take over the world! Our goal is to give you the tools to create your own looks, find what you love and OWN YOUR PRETTY      We are a cruelty free brand and unabashedly pink &amp; feminine. We instill confidence &amp; stand for kindness.</a:t>
            </a:r>
            <a:endParaRPr lang="en-US" sz="1500" dirty="0">
              <a:latin typeface="Poppins" panose="00000500000000000000" pitchFamily="2" charset="0"/>
              <a:cs typeface="Poppins" panose="00000500000000000000" pitchFamily="2" charset="0"/>
            </a:endParaRPr>
          </a:p>
          <a:p>
            <a:endParaRPr lang="en-US" sz="1500" dirty="0">
              <a:latin typeface="Poppins" panose="00000500000000000000" pitchFamily="2" charset="0"/>
              <a:cs typeface="Poppins" panose="00000500000000000000" pitchFamily="2" charset="0"/>
            </a:endParaRPr>
          </a:p>
          <a:p>
            <a:r>
              <a:rPr lang="en-US" sz="1500" b="1" dirty="0">
                <a:latin typeface="Poppins" panose="00000500000000000000" pitchFamily="2" charset="0"/>
                <a:cs typeface="Poppins" panose="00000500000000000000" pitchFamily="2" charset="0"/>
              </a:rPr>
              <a:t>INNOVATION:</a:t>
            </a:r>
          </a:p>
          <a:p>
            <a:r>
              <a:rPr lang="en-US" sz="1500" dirty="0">
                <a:latin typeface="Poppins" panose="00000500000000000000" pitchFamily="2" charset="0"/>
                <a:cs typeface="Poppins" panose="00000500000000000000" pitchFamily="2" charset="0"/>
              </a:rPr>
              <a:t>Introducing our new and Sephora exclusive shades of Kissing Jelly in Birthday Kiss, Strawberry Frosting and Cherry Pie. YUM!</a:t>
            </a:r>
          </a:p>
          <a:p>
            <a:endParaRPr lang="en-US" sz="1500" dirty="0">
              <a:latin typeface="Poppins" panose="00000500000000000000" pitchFamily="2" charset="0"/>
              <a:cs typeface="Poppins" panose="00000500000000000000" pitchFamily="2" charset="0"/>
            </a:endParaRPr>
          </a:p>
          <a:p>
            <a:pPr algn="l"/>
            <a:endParaRPr lang="en-US" sz="1600" dirty="0">
              <a:latin typeface="Poppins" panose="00000500000000000000" pitchFamily="2" charset="0"/>
              <a:cs typeface="Poppins" panose="00000500000000000000" pitchFamily="2" charset="0"/>
            </a:endParaRPr>
          </a:p>
          <a:p>
            <a:endParaRPr lang="en-US" sz="1600" dirty="0">
              <a:latin typeface="Poppins" panose="00000500000000000000" pitchFamily="2" charset="0"/>
              <a:cs typeface="Poppins" panose="00000500000000000000" pitchFamily="2" charset="0"/>
            </a:endParaRPr>
          </a:p>
          <a:p>
            <a:endParaRPr lang="en-US" sz="1600" dirty="0">
              <a:latin typeface="Poppins" panose="00000500000000000000" pitchFamily="2" charset="0"/>
              <a:cs typeface="Poppins" panose="00000500000000000000" pitchFamily="2" charset="0"/>
            </a:endParaRPr>
          </a:p>
          <a:p>
            <a:r>
              <a:rPr lang="en-US" sz="1600" dirty="0">
                <a:latin typeface="Poppins" panose="00000500000000000000" pitchFamily="2" charset="0"/>
                <a:cs typeface="Poppins" panose="00000500000000000000" pitchFamily="2" charset="0"/>
              </a:rPr>
              <a:t> </a:t>
            </a:r>
          </a:p>
          <a:p>
            <a:endParaRPr lang="en-US" sz="1600" dirty="0">
              <a:latin typeface="Poppins" panose="00000500000000000000" pitchFamily="2" charset="0"/>
              <a:cs typeface="Poppins" panose="00000500000000000000" pitchFamily="2" charset="0"/>
            </a:endParaRPr>
          </a:p>
        </p:txBody>
      </p:sp>
      <p:sp>
        <p:nvSpPr>
          <p:cNvPr id="7" name="TextBox 6">
            <a:extLst>
              <a:ext uri="{FF2B5EF4-FFF2-40B4-BE49-F238E27FC236}">
                <a16:creationId xmlns:a16="http://schemas.microsoft.com/office/drawing/2014/main" id="{0E4A92BD-9187-936F-A6DF-9998C2ED4718}"/>
              </a:ext>
            </a:extLst>
          </p:cNvPr>
          <p:cNvSpPr txBox="1"/>
          <p:nvPr/>
        </p:nvSpPr>
        <p:spPr>
          <a:xfrm>
            <a:off x="89778" y="799900"/>
            <a:ext cx="4816759" cy="1323439"/>
          </a:xfrm>
          <a:prstGeom prst="rect">
            <a:avLst/>
          </a:prstGeom>
          <a:noFill/>
        </p:spPr>
        <p:txBody>
          <a:bodyPr wrap="square">
            <a:spAutoFit/>
          </a:bodyPr>
          <a:lstStyle/>
          <a:p>
            <a:r>
              <a:rPr lang="en-US" sz="1600" b="1" dirty="0">
                <a:latin typeface="Poppins" panose="00000500000000000000" pitchFamily="2" charset="0"/>
                <a:cs typeface="Poppins" panose="00000500000000000000" pitchFamily="2" charset="0"/>
              </a:rPr>
              <a:t>SHARP GRABBER: </a:t>
            </a:r>
          </a:p>
          <a:p>
            <a:r>
              <a:rPr lang="en-US" sz="1600" dirty="0">
                <a:latin typeface="Poppins" panose="00000500000000000000" pitchFamily="2" charset="0"/>
                <a:cs typeface="Poppins" panose="00000500000000000000" pitchFamily="2" charset="0"/>
              </a:rPr>
              <a:t>Are you excited to see our newest shades in our ultra-nourishing lip oil/high-shine gloss hybrid that feel so comfy and smells delicious?</a:t>
            </a:r>
          </a:p>
        </p:txBody>
      </p:sp>
      <p:sp>
        <p:nvSpPr>
          <p:cNvPr id="18" name="TextBox 17">
            <a:extLst>
              <a:ext uri="{FF2B5EF4-FFF2-40B4-BE49-F238E27FC236}">
                <a16:creationId xmlns:a16="http://schemas.microsoft.com/office/drawing/2014/main" id="{F71D34F7-D45C-F1B7-EC00-90D85428D442}"/>
              </a:ext>
            </a:extLst>
          </p:cNvPr>
          <p:cNvSpPr txBox="1"/>
          <p:nvPr/>
        </p:nvSpPr>
        <p:spPr>
          <a:xfrm>
            <a:off x="4747649" y="811649"/>
            <a:ext cx="4482222" cy="1569660"/>
          </a:xfrm>
          <a:prstGeom prst="rect">
            <a:avLst/>
          </a:prstGeom>
          <a:noFill/>
        </p:spPr>
        <p:txBody>
          <a:bodyPr wrap="square">
            <a:spAutoFit/>
          </a:bodyPr>
          <a:lstStyle/>
          <a:p>
            <a:r>
              <a:rPr lang="en-US" sz="1600" b="1" dirty="0">
                <a:latin typeface="Poppins" panose="00000500000000000000" pitchFamily="2" charset="0"/>
                <a:cs typeface="Poppins" panose="00000500000000000000" pitchFamily="2" charset="0"/>
              </a:rPr>
              <a:t>LEARNING OBJECTIVE &amp; WIFM:</a:t>
            </a:r>
          </a:p>
          <a:p>
            <a:pPr fontAlgn="base"/>
            <a:r>
              <a:rPr lang="en-US" sz="1600" dirty="0">
                <a:solidFill>
                  <a:srgbClr val="000000"/>
                </a:solidFill>
                <a:latin typeface="Poppins" panose="00000500000000000000" pitchFamily="2" charset="0"/>
                <a:ea typeface="Times New Roman" panose="02020603050405020304" pitchFamily="18" charset="0"/>
                <a:cs typeface="Poppins" panose="00000500000000000000" pitchFamily="2" charset="0"/>
              </a:rPr>
              <a:t>By the end of our time together you will be an expert on Kissing Jelly and know what makes it amazing, how to apply, what clients will love it, and Too Faced BFFs to build the basket with!</a:t>
            </a:r>
            <a:endParaRPr lang="en-CA" sz="1600" dirty="0">
              <a:solidFill>
                <a:srgbClr val="000000"/>
              </a:solidFill>
              <a:latin typeface="Poppins" panose="00000500000000000000" pitchFamily="2" charset="0"/>
              <a:ea typeface="Times New Roman" panose="02020603050405020304" pitchFamily="18" charset="0"/>
              <a:cs typeface="Poppins" panose="00000500000000000000" pitchFamily="2" charset="0"/>
            </a:endParaRPr>
          </a:p>
        </p:txBody>
      </p:sp>
      <p:sp>
        <p:nvSpPr>
          <p:cNvPr id="3" name="TextBox 2">
            <a:extLst>
              <a:ext uri="{FF2B5EF4-FFF2-40B4-BE49-F238E27FC236}">
                <a16:creationId xmlns:a16="http://schemas.microsoft.com/office/drawing/2014/main" id="{E34E143F-1D90-2A66-D1C4-26D21EF250C9}"/>
              </a:ext>
            </a:extLst>
          </p:cNvPr>
          <p:cNvSpPr txBox="1"/>
          <p:nvPr/>
        </p:nvSpPr>
        <p:spPr>
          <a:xfrm>
            <a:off x="7147931" y="6266124"/>
            <a:ext cx="5302451" cy="523220"/>
          </a:xfrm>
          <a:prstGeom prst="rect">
            <a:avLst/>
          </a:prstGeom>
          <a:noFill/>
        </p:spPr>
        <p:txBody>
          <a:bodyPr wrap="square">
            <a:spAutoFit/>
          </a:bodyPr>
          <a:lstStyle/>
          <a:p>
            <a:r>
              <a:rPr lang="en-US" sz="1400" b="1" dirty="0">
                <a:latin typeface="Poppins" panose="00000500000000000000" pitchFamily="2" charset="0"/>
                <a:cs typeface="Poppins" panose="00000500000000000000" pitchFamily="2" charset="0"/>
              </a:rPr>
              <a:t>SRP: $30</a:t>
            </a:r>
          </a:p>
          <a:p>
            <a:r>
              <a:rPr lang="en-US" sz="1400" b="1" dirty="0">
                <a:latin typeface="Poppins" panose="00000500000000000000" pitchFamily="2" charset="0"/>
                <a:cs typeface="Poppins" panose="00000500000000000000" pitchFamily="2" charset="0"/>
              </a:rPr>
              <a:t>OCD: January 2025 </a:t>
            </a:r>
            <a:endParaRPr lang="en-US" sz="1400" dirty="0">
              <a:latin typeface="Poppins" panose="00000500000000000000" pitchFamily="2" charset="0"/>
              <a:cs typeface="Poppins" panose="00000500000000000000" pitchFamily="2" charset="0"/>
            </a:endParaRPr>
          </a:p>
        </p:txBody>
      </p:sp>
      <p:pic>
        <p:nvPicPr>
          <p:cNvPr id="4" name="Picture 2">
            <a:extLst>
              <a:ext uri="{FF2B5EF4-FFF2-40B4-BE49-F238E27FC236}">
                <a16:creationId xmlns:a16="http://schemas.microsoft.com/office/drawing/2014/main" id="{9DCA8C35-81A5-8CD7-FA89-B2A8047355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78" y="1342"/>
            <a:ext cx="2157584" cy="5039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92E1463-3C15-658C-4CE2-CA018A1E8EAC}"/>
              </a:ext>
            </a:extLst>
          </p:cNvPr>
          <p:cNvSpPr txBox="1"/>
          <p:nvPr/>
        </p:nvSpPr>
        <p:spPr>
          <a:xfrm>
            <a:off x="1067747" y="42215"/>
            <a:ext cx="7359804" cy="646331"/>
          </a:xfrm>
          <a:prstGeom prst="rect">
            <a:avLst/>
          </a:prstGeom>
          <a:noFill/>
        </p:spPr>
        <p:txBody>
          <a:bodyPr wrap="square">
            <a:spAutoFit/>
          </a:bodyPr>
          <a:lstStyle/>
          <a:p>
            <a:pPr algn="ctr"/>
            <a:r>
              <a:rPr lang="en-US" b="1" dirty="0">
                <a:latin typeface="Poppins" panose="00000500000000000000" pitchFamily="2" charset="0"/>
                <a:cs typeface="Poppins" panose="00000500000000000000" pitchFamily="2" charset="0"/>
              </a:rPr>
              <a:t>KISSING JELLY- Shade Extension</a:t>
            </a:r>
          </a:p>
          <a:p>
            <a:pPr algn="ctr"/>
            <a:r>
              <a:rPr lang="en-US" dirty="0">
                <a:latin typeface="Poppins" panose="00000500000000000000" pitchFamily="2" charset="0"/>
                <a:cs typeface="Poppins" panose="00000500000000000000" pitchFamily="2" charset="0"/>
              </a:rPr>
              <a:t>JUICY LIP OIL/GLOSS HYBRID</a:t>
            </a:r>
          </a:p>
        </p:txBody>
      </p:sp>
      <p:pic>
        <p:nvPicPr>
          <p:cNvPr id="5" name="Picture 4">
            <a:extLst>
              <a:ext uri="{FF2B5EF4-FFF2-40B4-BE49-F238E27FC236}">
                <a16:creationId xmlns:a16="http://schemas.microsoft.com/office/drawing/2014/main" id="{568DF39F-D40D-27FB-5389-A3F14451143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315" b="96320" l="9353" r="89209">
                        <a14:foregroundMark x1="60432" y1="5838" x2="25180" y2="5964"/>
                        <a14:foregroundMark x1="62350" y1="61802" x2="64029" y2="84645"/>
                        <a14:foregroundMark x1="64029" y1="84645" x2="45324" y2="93274"/>
                        <a14:foregroundMark x1="45324" y1="93274" x2="23741" y2="90990"/>
                        <a14:foregroundMark x1="24940" y1="94162" x2="52758" y2="95305"/>
                        <a14:foregroundMark x1="52758" y1="95305" x2="56835" y2="95051"/>
                        <a14:foregroundMark x1="70024" y1="95051" x2="70024" y2="95051"/>
                        <a14:foregroundMark x1="70024" y1="95051" x2="70024" y2="95051"/>
                        <a14:foregroundMark x1="73141" y1="93528" x2="65228" y2="96320"/>
                        <a14:foregroundMark x1="22062" y1="92259" x2="17179" y2="48975"/>
                        <a14:foregroundMark x1="67866" y1="5203" x2="30456" y2="4695"/>
                        <a14:foregroundMark x1="52278" y1="4315" x2="18945" y2="4569"/>
                        <a14:foregroundMark x1="22542" y1="4695" x2="29736" y2="10025"/>
                        <a14:backgroundMark x1="14868" y1="23985" x2="15348" y2="48985"/>
                      </a14:backgroundRemoval>
                    </a14:imgEffect>
                  </a14:imgLayer>
                </a14:imgProps>
              </a:ext>
            </a:extLst>
          </a:blip>
          <a:stretch>
            <a:fillRect/>
          </a:stretch>
        </p:blipFill>
        <p:spPr>
          <a:xfrm>
            <a:off x="6947215" y="2746731"/>
            <a:ext cx="970752" cy="1834419"/>
          </a:xfrm>
          <a:prstGeom prst="rect">
            <a:avLst/>
          </a:prstGeom>
        </p:spPr>
      </p:pic>
      <p:pic>
        <p:nvPicPr>
          <p:cNvPr id="8" name="Picture 7" descr="A pink lip gloss with a pink lid&#10;&#10;Description automatically generated">
            <a:extLst>
              <a:ext uri="{FF2B5EF4-FFF2-40B4-BE49-F238E27FC236}">
                <a16:creationId xmlns:a16="http://schemas.microsoft.com/office/drawing/2014/main" id="{E9EE7344-8747-B340-ACCC-E7DFDCB58A4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61" b="91795" l="9984" r="89976">
                        <a14:foregroundMark x1="60267" y1="8488" x2="45432" y2="7761"/>
                        <a14:foregroundMark x1="62652" y1="87793" x2="39895" y2="91795"/>
                        <a14:foregroundMark x1="39895" y1="91795" x2="37631" y2="87065"/>
                        <a14:foregroundMark x1="39733" y1="8044" x2="42643" y2="8488"/>
                        <a14:foregroundMark x1="41390" y1="7761" x2="38601" y2="7922"/>
                        <a14:foregroundMark x1="60954" y1="7761" x2="61681" y2="7761"/>
                        <a14:foregroundMark x1="36257" y1="72352" x2="36540" y2="52627"/>
                      </a14:backgroundRemoval>
                    </a14:imgEffect>
                  </a14:imgLayer>
                </a14:imgProps>
              </a:ext>
              <a:ext uri="{28A0092B-C50C-407E-A947-70E740481C1C}">
                <a14:useLocalDpi xmlns:a14="http://schemas.microsoft.com/office/drawing/2010/main" val="0"/>
              </a:ext>
            </a:extLst>
          </a:blip>
          <a:srcRect l="33914" t="4401" r="34049"/>
          <a:stretch/>
        </p:blipFill>
        <p:spPr>
          <a:xfrm>
            <a:off x="8427551" y="2806866"/>
            <a:ext cx="642843" cy="1918551"/>
          </a:xfrm>
          <a:prstGeom prst="rect">
            <a:avLst/>
          </a:prstGeom>
        </p:spPr>
      </p:pic>
      <p:pic>
        <p:nvPicPr>
          <p:cNvPr id="9" name="Picture 8" descr="A pink and silver bottle with glitter&#10;&#10;Description automatically generated">
            <a:extLst>
              <a:ext uri="{FF2B5EF4-FFF2-40B4-BE49-F238E27FC236}">
                <a16:creationId xmlns:a16="http://schemas.microsoft.com/office/drawing/2014/main" id="{8E119F26-D1D1-F3F5-BC04-29124302D55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842" b="92320" l="9984" r="89976">
                        <a14:foregroundMark x1="63339" y1="9741" x2="38359" y2="7842"/>
                        <a14:foregroundMark x1="38359" y1="7842" x2="36823" y2="11116"/>
                        <a14:foregroundMark x1="36095" y1="51253" x2="36095" y2="69725"/>
                        <a14:foregroundMark x1="36540" y1="77486" x2="37106" y2="87470"/>
                        <a14:foregroundMark x1="37106" y1="87470" x2="43371" y2="92926"/>
                        <a14:foregroundMark x1="43371" y1="92926" x2="52829" y2="92926"/>
                        <a14:foregroundMark x1="52829" y1="92926" x2="62045" y2="92320"/>
                        <a14:foregroundMark x1="62045" y1="92320" x2="63460" y2="87510"/>
                      </a14:backgroundRemoval>
                    </a14:imgEffect>
                  </a14:imgLayer>
                </a14:imgProps>
              </a:ext>
              <a:ext uri="{28A0092B-C50C-407E-A947-70E740481C1C}">
                <a14:useLocalDpi xmlns:a14="http://schemas.microsoft.com/office/drawing/2010/main" val="0"/>
              </a:ext>
            </a:extLst>
          </a:blip>
          <a:srcRect l="33971" t="4401" r="34798"/>
          <a:stretch/>
        </p:blipFill>
        <p:spPr>
          <a:xfrm>
            <a:off x="7757975" y="2778290"/>
            <a:ext cx="626671" cy="1918551"/>
          </a:xfrm>
          <a:prstGeom prst="rect">
            <a:avLst/>
          </a:prstGeom>
        </p:spPr>
      </p:pic>
      <p:sp>
        <p:nvSpPr>
          <p:cNvPr id="10" name="Heart 9">
            <a:extLst>
              <a:ext uri="{FF2B5EF4-FFF2-40B4-BE49-F238E27FC236}">
                <a16:creationId xmlns:a16="http://schemas.microsoft.com/office/drawing/2014/main" id="{8537A209-6558-F020-D872-124A2A756054}"/>
              </a:ext>
            </a:extLst>
          </p:cNvPr>
          <p:cNvSpPr/>
          <p:nvPr/>
        </p:nvSpPr>
        <p:spPr>
          <a:xfrm>
            <a:off x="3746500" y="3357033"/>
            <a:ext cx="233904" cy="181454"/>
          </a:xfrm>
          <a:prstGeom prst="heart">
            <a:avLst/>
          </a:prstGeom>
          <a:solidFill>
            <a:srgbClr val="FFA7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D812610-717F-9E0B-73BD-342C411E398D}"/>
              </a:ext>
            </a:extLst>
          </p:cNvPr>
          <p:cNvSpPr txBox="1"/>
          <p:nvPr/>
        </p:nvSpPr>
        <p:spPr>
          <a:xfrm>
            <a:off x="89778" y="4857771"/>
            <a:ext cx="8964444" cy="1292662"/>
          </a:xfrm>
          <a:prstGeom prst="rect">
            <a:avLst/>
          </a:prstGeom>
          <a:noFill/>
        </p:spPr>
        <p:txBody>
          <a:bodyPr wrap="square">
            <a:spAutoFit/>
          </a:bodyPr>
          <a:lstStyle/>
          <a:p>
            <a:r>
              <a:rPr lang="en-US" sz="1500" b="1" dirty="0">
                <a:latin typeface="Poppins" panose="00000500000000000000" pitchFamily="2" charset="0"/>
                <a:cs typeface="Poppins" panose="00000500000000000000" pitchFamily="2" charset="0"/>
              </a:rPr>
              <a:t>Features: </a:t>
            </a:r>
          </a:p>
          <a:p>
            <a:pPr algn="l"/>
            <a:r>
              <a:rPr lang="en-CA" sz="1500" dirty="0">
                <a:latin typeface="Poppins" panose="00000500000000000000" pitchFamily="2" charset="0"/>
                <a:cs typeface="Poppins" panose="00000500000000000000" pitchFamily="2" charset="0"/>
              </a:rPr>
              <a:t>This intensely hydrating, high-</a:t>
            </a:r>
            <a:r>
              <a:rPr lang="en-US" sz="1500" dirty="0">
                <a:latin typeface="Poppins" panose="00000500000000000000" pitchFamily="2" charset="0"/>
                <a:cs typeface="Poppins" panose="00000500000000000000" pitchFamily="2" charset="0"/>
              </a:rPr>
              <a:t>shine lip oil gloss hybrid is infused with sunflower and jojoba seed oils to promise 12-hour moisture. It’s always comfortable on the lips, never sticky and has a generous-sized doe-foot applicator to evenly distribute lip oil gloss on the lips.</a:t>
            </a:r>
          </a:p>
          <a:p>
            <a:pPr algn="l"/>
            <a:r>
              <a:rPr lang="en-US" sz="1500" dirty="0">
                <a:latin typeface="Poppins" panose="00000500000000000000" pitchFamily="2" charset="0"/>
                <a:cs typeface="Poppins" panose="00000500000000000000" pitchFamily="2" charset="0"/>
              </a:rPr>
              <a:t>Vegan and cruelty free.</a:t>
            </a:r>
          </a:p>
        </p:txBody>
      </p:sp>
      <p:grpSp>
        <p:nvGrpSpPr>
          <p:cNvPr id="13" name="Group 12">
            <a:extLst>
              <a:ext uri="{FF2B5EF4-FFF2-40B4-BE49-F238E27FC236}">
                <a16:creationId xmlns:a16="http://schemas.microsoft.com/office/drawing/2014/main" id="{E23615CC-9366-665E-73CE-991A764DFF12}"/>
              </a:ext>
            </a:extLst>
          </p:cNvPr>
          <p:cNvGrpSpPr/>
          <p:nvPr/>
        </p:nvGrpSpPr>
        <p:grpSpPr>
          <a:xfrm>
            <a:off x="7005298" y="2582362"/>
            <a:ext cx="727475" cy="673275"/>
            <a:chOff x="7698945" y="48628"/>
            <a:chExt cx="1523406" cy="1523406"/>
          </a:xfrm>
        </p:grpSpPr>
        <p:pic>
          <p:nvPicPr>
            <p:cNvPr id="14" name="Picture 13">
              <a:extLst>
                <a:ext uri="{FF2B5EF4-FFF2-40B4-BE49-F238E27FC236}">
                  <a16:creationId xmlns:a16="http://schemas.microsoft.com/office/drawing/2014/main" id="{834FE38B-FA80-295B-21BC-EF76C9EB8A4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98945" y="48628"/>
              <a:ext cx="1523406" cy="15234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D2BF3BE-9328-4498-3EE9-39A5036960AB}"/>
                </a:ext>
              </a:extLst>
            </p:cNvPr>
            <p:cNvSpPr txBox="1"/>
            <p:nvPr/>
          </p:nvSpPr>
          <p:spPr>
            <a:xfrm>
              <a:off x="7900274" y="299758"/>
              <a:ext cx="1128004" cy="11991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Proxima Nova Light" panose="02000506030000020004" pitchFamily="2" charset="77"/>
                  <a:ea typeface="+mn-ea"/>
                  <a:cs typeface="+mn-cs"/>
                </a:rPr>
                <a:t>Smells like Vanilla Birthday Cake!</a:t>
              </a:r>
              <a:endPar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79C5ED1A-0E5A-9178-FAE4-153A1B76A8EF}"/>
              </a:ext>
            </a:extLst>
          </p:cNvPr>
          <p:cNvGrpSpPr/>
          <p:nvPr/>
        </p:nvGrpSpPr>
        <p:grpSpPr>
          <a:xfrm>
            <a:off x="7669138" y="2582362"/>
            <a:ext cx="785281" cy="640543"/>
            <a:chOff x="7387229" y="411503"/>
            <a:chExt cx="1128004" cy="1044970"/>
          </a:xfrm>
        </p:grpSpPr>
        <p:pic>
          <p:nvPicPr>
            <p:cNvPr id="17" name="Picture 2">
              <a:extLst>
                <a:ext uri="{FF2B5EF4-FFF2-40B4-BE49-F238E27FC236}">
                  <a16:creationId xmlns:a16="http://schemas.microsoft.com/office/drawing/2014/main" id="{7A134F1F-6C49-4568-15EB-75F8137EA60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42438" y="411503"/>
              <a:ext cx="1044970" cy="104497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69454794-4DB9-815E-6D78-1ADB600E05DE}"/>
                </a:ext>
              </a:extLst>
            </p:cNvPr>
            <p:cNvSpPr txBox="1"/>
            <p:nvPr/>
          </p:nvSpPr>
          <p:spPr>
            <a:xfrm>
              <a:off x="7387229" y="658850"/>
              <a:ext cx="1128004" cy="5318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Proxima Nova Light" panose="02000506030000020004" pitchFamily="2" charset="77"/>
                  <a:ea typeface="+mn-ea"/>
                  <a:cs typeface="+mn-cs"/>
                </a:rPr>
                <a:t>Smells like Strawberry Frosting! </a:t>
              </a:r>
              <a:endPar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79C1A9AE-FD7C-1DAE-5E96-7E3E580A7B8B}"/>
              </a:ext>
            </a:extLst>
          </p:cNvPr>
          <p:cNvGrpSpPr/>
          <p:nvPr/>
        </p:nvGrpSpPr>
        <p:grpSpPr>
          <a:xfrm>
            <a:off x="8427551" y="2561314"/>
            <a:ext cx="727475" cy="743000"/>
            <a:chOff x="8792901" y="173186"/>
            <a:chExt cx="1523405" cy="1523406"/>
          </a:xfrm>
        </p:grpSpPr>
        <p:pic>
          <p:nvPicPr>
            <p:cNvPr id="21" name="Picture 2">
              <a:extLst>
                <a:ext uri="{FF2B5EF4-FFF2-40B4-BE49-F238E27FC236}">
                  <a16:creationId xmlns:a16="http://schemas.microsoft.com/office/drawing/2014/main" id="{7D078BDA-B2D5-B1BF-265B-8BBB775FC73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92901" y="173186"/>
              <a:ext cx="1523405" cy="152340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7E8C135C-294B-F2DC-F95A-40C2BF00D1F7}"/>
                </a:ext>
              </a:extLst>
            </p:cNvPr>
            <p:cNvSpPr txBox="1"/>
            <p:nvPr/>
          </p:nvSpPr>
          <p:spPr>
            <a:xfrm>
              <a:off x="8939475" y="553355"/>
              <a:ext cx="1230252" cy="5679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Proxima Nova Light" panose="02000506030000020004" pitchFamily="2" charset="77"/>
                  <a:ea typeface="+mn-ea"/>
                  <a:cs typeface="+mn-cs"/>
                </a:rPr>
                <a:t>Smells like Cherry Pie! </a:t>
              </a:r>
              <a:endParaRPr kumimoji="0" lang="en-US" sz="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578722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1FC0A83-D91A-E3B2-FE50-C803D186F9DB}"/>
              </a:ext>
            </a:extLst>
          </p:cNvPr>
          <p:cNvSpPr txBox="1"/>
          <p:nvPr/>
        </p:nvSpPr>
        <p:spPr>
          <a:xfrm>
            <a:off x="4600811" y="243995"/>
            <a:ext cx="4451255" cy="2323713"/>
          </a:xfrm>
          <a:prstGeom prst="rect">
            <a:avLst/>
          </a:prstGeom>
          <a:noFill/>
        </p:spPr>
        <p:txBody>
          <a:bodyPr wrap="square" rtlCol="0">
            <a:spAutoFit/>
          </a:bodyPr>
          <a:lstStyle/>
          <a:p>
            <a:r>
              <a:rPr lang="en-US" sz="1500" b="1" dirty="0">
                <a:latin typeface="Poppins" panose="00000500000000000000" pitchFamily="2" charset="0"/>
                <a:cs typeface="Poppins" panose="00000500000000000000" pitchFamily="2" charset="0"/>
              </a:rPr>
              <a:t>Pro Tip</a:t>
            </a:r>
          </a:p>
          <a:p>
            <a:pPr marL="285750" indent="-285750">
              <a:buFontTx/>
              <a:buChar char="-"/>
            </a:pPr>
            <a:r>
              <a:rPr lang="en-US" sz="1300" dirty="0">
                <a:latin typeface="Poppins" panose="00000500000000000000" pitchFamily="2" charset="0"/>
                <a:cs typeface="Poppins" panose="00000500000000000000" pitchFamily="2" charset="0"/>
              </a:rPr>
              <a:t>Pair with Lip Injection Extreme Lip-Shaper for a more defined, extra plump pout and a high-shine gloss look.</a:t>
            </a:r>
          </a:p>
          <a:p>
            <a:pPr marL="285750" indent="-285750">
              <a:buFontTx/>
              <a:buChar char="-"/>
            </a:pPr>
            <a:r>
              <a:rPr lang="en-US" sz="1300" dirty="0">
                <a:latin typeface="Poppins" panose="00000500000000000000" pitchFamily="2" charset="0"/>
                <a:cs typeface="Poppins" panose="00000500000000000000" pitchFamily="2" charset="0"/>
              </a:rPr>
              <a:t>Layer over top of your favorite lipstick for a custom shade and lip look.</a:t>
            </a:r>
          </a:p>
          <a:p>
            <a:endParaRPr lang="en-US" sz="1600" dirty="0">
              <a:latin typeface="Poppins" panose="00000500000000000000" pitchFamily="2" charset="0"/>
              <a:cs typeface="Poppins" panose="00000500000000000000" pitchFamily="2" charset="0"/>
            </a:endParaRPr>
          </a:p>
          <a:p>
            <a:endParaRPr lang="en-US" sz="1600" dirty="0">
              <a:latin typeface="Poppins" panose="00000500000000000000" pitchFamily="2" charset="0"/>
              <a:cs typeface="Poppins" panose="00000500000000000000" pitchFamily="2" charset="0"/>
            </a:endParaRPr>
          </a:p>
          <a:p>
            <a:r>
              <a:rPr lang="en-US" sz="1600" dirty="0">
                <a:latin typeface="Poppins" panose="00000500000000000000" pitchFamily="2" charset="0"/>
                <a:cs typeface="Poppins" panose="00000500000000000000" pitchFamily="2" charset="0"/>
              </a:rPr>
              <a:t> </a:t>
            </a:r>
          </a:p>
          <a:p>
            <a:endParaRPr lang="en-US" sz="1600" dirty="0">
              <a:latin typeface="Poppins" panose="00000500000000000000" pitchFamily="2" charset="0"/>
              <a:cs typeface="Poppins" panose="00000500000000000000" pitchFamily="2" charset="0"/>
            </a:endParaRPr>
          </a:p>
        </p:txBody>
      </p:sp>
      <p:sp>
        <p:nvSpPr>
          <p:cNvPr id="2" name="TextBox 1">
            <a:extLst>
              <a:ext uri="{FF2B5EF4-FFF2-40B4-BE49-F238E27FC236}">
                <a16:creationId xmlns:a16="http://schemas.microsoft.com/office/drawing/2014/main" id="{6A6012D9-6037-0DDC-3C61-B75B11D629D0}"/>
              </a:ext>
            </a:extLst>
          </p:cNvPr>
          <p:cNvSpPr txBox="1"/>
          <p:nvPr/>
        </p:nvSpPr>
        <p:spPr>
          <a:xfrm>
            <a:off x="131187" y="269863"/>
            <a:ext cx="4440813" cy="2523768"/>
          </a:xfrm>
          <a:prstGeom prst="rect">
            <a:avLst/>
          </a:prstGeom>
          <a:noFill/>
        </p:spPr>
        <p:txBody>
          <a:bodyPr wrap="square" rtlCol="0">
            <a:spAutoFit/>
          </a:bodyPr>
          <a:lstStyle/>
          <a:p>
            <a:r>
              <a:rPr lang="en-US" sz="1600" b="1" dirty="0">
                <a:latin typeface="Poppins" panose="00000500000000000000" pitchFamily="2" charset="0"/>
                <a:cs typeface="Poppins" panose="00000500000000000000" pitchFamily="2" charset="0"/>
              </a:rPr>
              <a:t>Benefits &amp; Key Claims</a:t>
            </a:r>
            <a:endParaRPr lang="en-US" sz="1600" dirty="0">
              <a:latin typeface="Poppins" panose="00000500000000000000" pitchFamily="2" charset="0"/>
              <a:cs typeface="Poppins" panose="00000500000000000000" pitchFamily="2" charset="0"/>
            </a:endParaRPr>
          </a:p>
          <a:p>
            <a:r>
              <a:rPr lang="en-US" sz="1300" dirty="0">
                <a:latin typeface="Poppins" panose="00000500000000000000" pitchFamily="2" charset="0"/>
                <a:ea typeface="Calibri" panose="020F0502020204030204" pitchFamily="34" charset="0"/>
                <a:cs typeface="Poppins" panose="00000500000000000000" pitchFamily="2" charset="0"/>
              </a:rPr>
              <a:t>-Ultra-nourishing, infused with sunflower and jojoba seed oils. </a:t>
            </a:r>
          </a:p>
          <a:p>
            <a:r>
              <a:rPr lang="en-US" sz="1300" dirty="0">
                <a:latin typeface="Poppins" panose="00000500000000000000" pitchFamily="2" charset="0"/>
                <a:ea typeface="Calibri" panose="020F0502020204030204" pitchFamily="34" charset="0"/>
                <a:cs typeface="Poppins" panose="00000500000000000000" pitchFamily="2" charset="0"/>
              </a:rPr>
              <a:t>-Promises 12-hour hydration and immediate shine. </a:t>
            </a:r>
          </a:p>
          <a:p>
            <a:r>
              <a:rPr lang="en-US" sz="1300" dirty="0">
                <a:latin typeface="Poppins" panose="00000500000000000000" pitchFamily="2" charset="0"/>
                <a:ea typeface="Calibri" panose="020F0502020204030204" pitchFamily="34" charset="0"/>
                <a:cs typeface="Poppins" panose="00000500000000000000" pitchFamily="2" charset="0"/>
              </a:rPr>
              <a:t>-Always comfy, never sticky.</a:t>
            </a:r>
          </a:p>
          <a:p>
            <a:r>
              <a:rPr lang="en-US" sz="1300" dirty="0">
                <a:latin typeface="Poppins" panose="00000500000000000000" pitchFamily="2" charset="0"/>
                <a:ea typeface="Calibri" panose="020F0502020204030204" pitchFamily="34" charset="0"/>
                <a:cs typeface="Poppins" panose="00000500000000000000" pitchFamily="2" charset="0"/>
              </a:rPr>
              <a:t>-Available in 9 colors/scents and 2 finishes</a:t>
            </a:r>
          </a:p>
          <a:p>
            <a:r>
              <a:rPr lang="en-US" sz="1300" dirty="0">
                <a:latin typeface="Poppins" panose="00000500000000000000" pitchFamily="2" charset="0"/>
                <a:ea typeface="Calibri" panose="020F0502020204030204" pitchFamily="34" charset="0"/>
                <a:cs typeface="Poppins" panose="00000500000000000000" pitchFamily="2" charset="0"/>
              </a:rPr>
              <a:t>- Vegan.</a:t>
            </a:r>
          </a:p>
          <a:p>
            <a:endParaRPr lang="en-US" sz="1600" dirty="0">
              <a:latin typeface="Poppins" panose="00000500000000000000" pitchFamily="2" charset="0"/>
              <a:cs typeface="Poppins" panose="00000500000000000000" pitchFamily="2" charset="0"/>
            </a:endParaRPr>
          </a:p>
          <a:p>
            <a:endParaRPr lang="en-US" sz="1600" dirty="0">
              <a:latin typeface="Poppins" panose="00000500000000000000" pitchFamily="2" charset="0"/>
              <a:cs typeface="Poppins" panose="00000500000000000000" pitchFamily="2" charset="0"/>
            </a:endParaRPr>
          </a:p>
          <a:p>
            <a:r>
              <a:rPr lang="en-US" sz="1600" dirty="0">
                <a:latin typeface="Poppins" panose="00000500000000000000" pitchFamily="2" charset="0"/>
                <a:cs typeface="Poppins" panose="00000500000000000000" pitchFamily="2" charset="0"/>
              </a:rPr>
              <a:t> </a:t>
            </a:r>
          </a:p>
          <a:p>
            <a:endParaRPr lang="en-US" sz="1600" dirty="0">
              <a:latin typeface="Poppins" panose="00000500000000000000" pitchFamily="2" charset="0"/>
              <a:cs typeface="Poppins" panose="00000500000000000000" pitchFamily="2" charset="0"/>
            </a:endParaRPr>
          </a:p>
        </p:txBody>
      </p:sp>
      <p:sp>
        <p:nvSpPr>
          <p:cNvPr id="15" name="TextBox 14">
            <a:extLst>
              <a:ext uri="{FF2B5EF4-FFF2-40B4-BE49-F238E27FC236}">
                <a16:creationId xmlns:a16="http://schemas.microsoft.com/office/drawing/2014/main" id="{C19C8775-6758-F4FC-B971-BF48786C8524}"/>
              </a:ext>
            </a:extLst>
          </p:cNvPr>
          <p:cNvSpPr txBox="1"/>
          <p:nvPr/>
        </p:nvSpPr>
        <p:spPr>
          <a:xfrm>
            <a:off x="131187" y="1864258"/>
            <a:ext cx="4501692" cy="3046988"/>
          </a:xfrm>
          <a:prstGeom prst="rect">
            <a:avLst/>
          </a:prstGeom>
          <a:noFill/>
        </p:spPr>
        <p:txBody>
          <a:bodyPr wrap="square">
            <a:spAutoFit/>
          </a:bodyPr>
          <a:lstStyle/>
          <a:p>
            <a:r>
              <a:rPr lang="en-US" sz="1600" b="1" dirty="0">
                <a:latin typeface="Poppins" panose="00000500000000000000" pitchFamily="2" charset="0"/>
                <a:cs typeface="Poppins" panose="00000500000000000000" pitchFamily="2" charset="0"/>
              </a:rPr>
              <a:t>Who is it for?</a:t>
            </a:r>
            <a:endParaRPr lang="en-US" sz="1600" dirty="0">
              <a:latin typeface="Poppins" panose="00000500000000000000" pitchFamily="2" charset="0"/>
              <a:cs typeface="Poppins" panose="00000500000000000000" pitchFamily="2" charset="0"/>
            </a:endParaRPr>
          </a:p>
          <a:p>
            <a:pPr marL="285750" lvl="0" indent="-285750">
              <a:buFontTx/>
              <a:buChar char="-"/>
            </a:pPr>
            <a:r>
              <a:rPr lang="en-US" sz="1300" dirty="0">
                <a:latin typeface="Poppins" panose="00000500000000000000" pitchFamily="2" charset="0"/>
                <a:cs typeface="Poppins" panose="00000500000000000000" pitchFamily="2" charset="0"/>
              </a:rPr>
              <a:t>Someone looking for a high-shine lip oil gloss</a:t>
            </a:r>
          </a:p>
          <a:p>
            <a:pPr marL="285750" lvl="0" indent="-285750">
              <a:buFontTx/>
              <a:buChar char="-"/>
            </a:pPr>
            <a:r>
              <a:rPr lang="en-US" sz="1300" dirty="0">
                <a:latin typeface="Poppins" panose="00000500000000000000" pitchFamily="2" charset="0"/>
                <a:cs typeface="Poppins" panose="00000500000000000000" pitchFamily="2" charset="0"/>
              </a:rPr>
              <a:t>Someone looking for a non-plumping gloss</a:t>
            </a:r>
          </a:p>
          <a:p>
            <a:pPr marL="285750" lvl="0" indent="-285750">
              <a:buFontTx/>
              <a:buChar char="-"/>
            </a:pPr>
            <a:r>
              <a:rPr lang="en-US" sz="1300" dirty="0">
                <a:latin typeface="Poppins" panose="00000500000000000000" pitchFamily="2" charset="0"/>
                <a:cs typeface="Poppins" panose="00000500000000000000" pitchFamily="2" charset="0"/>
              </a:rPr>
              <a:t>Someone looking for a lip oil gloss at an affordable price</a:t>
            </a:r>
          </a:p>
          <a:p>
            <a:pPr marL="285750" lvl="0" indent="-285750">
              <a:buFontTx/>
              <a:buChar char="-"/>
            </a:pPr>
            <a:r>
              <a:rPr lang="en-US" sz="1300" dirty="0">
                <a:latin typeface="Poppins" panose="00000500000000000000" pitchFamily="2" charset="0"/>
                <a:cs typeface="Poppins" panose="00000500000000000000" pitchFamily="2" charset="0"/>
              </a:rPr>
              <a:t>Someone that loves fun </a:t>
            </a:r>
            <a:r>
              <a:rPr lang="en-US" sz="1300" dirty="0" err="1">
                <a:latin typeface="Poppins" panose="00000500000000000000" pitchFamily="2" charset="0"/>
                <a:cs typeface="Poppins" panose="00000500000000000000" pitchFamily="2" charset="0"/>
              </a:rPr>
              <a:t>colours</a:t>
            </a:r>
            <a:r>
              <a:rPr lang="en-US" sz="1300" dirty="0">
                <a:latin typeface="Poppins" panose="00000500000000000000" pitchFamily="2" charset="0"/>
                <a:cs typeface="Poppins" panose="00000500000000000000" pitchFamily="2" charset="0"/>
              </a:rPr>
              <a:t> and scents in their products</a:t>
            </a:r>
          </a:p>
          <a:p>
            <a:pPr lvl="0"/>
            <a:endParaRPr lang="en-CA" sz="1600" dirty="0">
              <a:latin typeface="Poppins" panose="00000500000000000000" pitchFamily="2" charset="0"/>
              <a:cs typeface="Poppins" panose="00000500000000000000" pitchFamily="2" charset="0"/>
            </a:endParaRPr>
          </a:p>
          <a:p>
            <a:r>
              <a:rPr lang="en-US" sz="1600" b="1" dirty="0">
                <a:latin typeface="Poppins" panose="00000500000000000000" pitchFamily="2" charset="0"/>
                <a:cs typeface="Poppins" panose="00000500000000000000" pitchFamily="2" charset="0"/>
              </a:rPr>
              <a:t>How do you use it?</a:t>
            </a:r>
          </a:p>
          <a:p>
            <a:r>
              <a:rPr lang="en-US" sz="1300" dirty="0">
                <a:latin typeface="Poppins" panose="00000500000000000000" pitchFamily="2" charset="0"/>
                <a:cs typeface="Poppins" panose="00000500000000000000" pitchFamily="2" charset="0"/>
              </a:rPr>
              <a:t>Apply directly onto clean, dry lips using the doe-foot applicator. Lay the doe-foot applicator flat against the lips to evenly distribute with a back-and-forth motion.</a:t>
            </a:r>
            <a:endParaRPr lang="en-CA" sz="1300" dirty="0">
              <a:latin typeface="Poppins" panose="00000500000000000000" pitchFamily="2" charset="0"/>
              <a:cs typeface="Poppins" panose="00000500000000000000" pitchFamily="2" charset="0"/>
            </a:endParaRPr>
          </a:p>
          <a:p>
            <a:r>
              <a:rPr lang="en-US" sz="1400" dirty="0">
                <a:latin typeface="Poppins" panose="00000500000000000000" pitchFamily="2" charset="0"/>
                <a:cs typeface="Poppins" panose="00000500000000000000" pitchFamily="2" charset="0"/>
              </a:rPr>
              <a:t> </a:t>
            </a:r>
          </a:p>
        </p:txBody>
      </p:sp>
      <p:sp>
        <p:nvSpPr>
          <p:cNvPr id="19" name="TextBox 18">
            <a:extLst>
              <a:ext uri="{FF2B5EF4-FFF2-40B4-BE49-F238E27FC236}">
                <a16:creationId xmlns:a16="http://schemas.microsoft.com/office/drawing/2014/main" id="{53A94FBD-69CD-1ECA-FBF1-11E255FDC869}"/>
              </a:ext>
            </a:extLst>
          </p:cNvPr>
          <p:cNvSpPr txBox="1"/>
          <p:nvPr/>
        </p:nvSpPr>
        <p:spPr>
          <a:xfrm>
            <a:off x="4572000" y="1808028"/>
            <a:ext cx="4572000" cy="2139047"/>
          </a:xfrm>
          <a:prstGeom prst="rect">
            <a:avLst/>
          </a:prstGeom>
          <a:noFill/>
        </p:spPr>
        <p:txBody>
          <a:bodyPr wrap="square">
            <a:spAutoFit/>
          </a:bodyPr>
          <a:lstStyle/>
          <a:p>
            <a:r>
              <a:rPr lang="en-US" sz="1500" b="1" dirty="0">
                <a:latin typeface="Poppins" panose="00000500000000000000" pitchFamily="2" charset="0"/>
                <a:cs typeface="Poppins" panose="00000500000000000000" pitchFamily="2" charset="0"/>
              </a:rPr>
              <a:t>RETENTION: </a:t>
            </a:r>
          </a:p>
          <a:p>
            <a:pPr marL="342900" indent="-342900">
              <a:buAutoNum type="arabicPeriod"/>
            </a:pPr>
            <a:r>
              <a:rPr lang="en-US" sz="1300" dirty="0">
                <a:latin typeface="Poppins" panose="00000500000000000000" pitchFamily="2" charset="0"/>
                <a:cs typeface="Poppins" panose="00000500000000000000" pitchFamily="2" charset="0"/>
              </a:rPr>
              <a:t>We know there are a lot of lip oils currently winning in this space. What is unique about Kissing Jelly? Listen for: fun </a:t>
            </a:r>
            <a:r>
              <a:rPr lang="en-US" sz="1300" dirty="0" err="1">
                <a:latin typeface="Poppins" panose="00000500000000000000" pitchFamily="2" charset="0"/>
                <a:cs typeface="Poppins" panose="00000500000000000000" pitchFamily="2" charset="0"/>
              </a:rPr>
              <a:t>colours</a:t>
            </a:r>
            <a:r>
              <a:rPr lang="en-US" sz="1300" dirty="0">
                <a:latin typeface="Poppins" panose="00000500000000000000" pitchFamily="2" charset="0"/>
                <a:cs typeface="Poppins" panose="00000500000000000000" pitchFamily="2" charset="0"/>
              </a:rPr>
              <a:t> &amp; scents, options for finish (crystal clear tinted &amp; sheer pearl), affordable price point, lip oil-gloss hybrid.</a:t>
            </a:r>
          </a:p>
          <a:p>
            <a:pPr marL="342900" indent="-342900">
              <a:buAutoNum type="arabicPeriod"/>
            </a:pPr>
            <a:r>
              <a:rPr lang="en-US" sz="1300" dirty="0">
                <a:latin typeface="Poppins" panose="00000500000000000000" pitchFamily="2" charset="0"/>
                <a:cs typeface="Poppins" panose="00000500000000000000" pitchFamily="2" charset="0"/>
              </a:rPr>
              <a:t>What Too Faced BFFs can we link-sell with Kissing Jelly?</a:t>
            </a:r>
          </a:p>
          <a:p>
            <a:endParaRPr lang="en-US" sz="1300" dirty="0">
              <a:latin typeface="Poppins" panose="00000500000000000000" pitchFamily="2" charset="0"/>
              <a:cs typeface="Poppins" panose="00000500000000000000" pitchFamily="2" charset="0"/>
            </a:endParaRPr>
          </a:p>
          <a:p>
            <a:endParaRPr lang="en-US" sz="1400" dirty="0">
              <a:latin typeface="Poppins" panose="00000500000000000000" pitchFamily="2" charset="0"/>
              <a:cs typeface="Poppins" panose="00000500000000000000" pitchFamily="2" charset="0"/>
            </a:endParaRPr>
          </a:p>
        </p:txBody>
      </p:sp>
      <p:sp>
        <p:nvSpPr>
          <p:cNvPr id="11" name="TextBox 10">
            <a:extLst>
              <a:ext uri="{FF2B5EF4-FFF2-40B4-BE49-F238E27FC236}">
                <a16:creationId xmlns:a16="http://schemas.microsoft.com/office/drawing/2014/main" id="{2ADF513F-857F-EBFF-BC22-42E9D70F55F5}"/>
              </a:ext>
            </a:extLst>
          </p:cNvPr>
          <p:cNvSpPr txBox="1"/>
          <p:nvPr/>
        </p:nvSpPr>
        <p:spPr>
          <a:xfrm>
            <a:off x="4687523" y="4065304"/>
            <a:ext cx="3455449" cy="1138773"/>
          </a:xfrm>
          <a:prstGeom prst="rect">
            <a:avLst/>
          </a:prstGeom>
          <a:noFill/>
        </p:spPr>
        <p:txBody>
          <a:bodyPr wrap="square">
            <a:spAutoFit/>
          </a:bodyPr>
          <a:lstStyle/>
          <a:p>
            <a:r>
              <a:rPr lang="en-US" sz="1600" b="1" dirty="0">
                <a:latin typeface="Poppins" panose="00000500000000000000" pitchFamily="2" charset="0"/>
                <a:cs typeface="Poppins" panose="00000500000000000000" pitchFamily="2" charset="0"/>
              </a:rPr>
              <a:t>CALL TO ACTION:</a:t>
            </a:r>
          </a:p>
          <a:p>
            <a:r>
              <a:rPr lang="en-US" sz="1300" dirty="0">
                <a:latin typeface="Poppins" panose="00000500000000000000" pitchFamily="2" charset="0"/>
                <a:cs typeface="Poppins" panose="00000500000000000000" pitchFamily="2" charset="0"/>
              </a:rPr>
              <a:t>I challenge you to introduce 3 clients to Kissing Jelly and share the benefits. Bonus points for adding it into the basket!</a:t>
            </a:r>
            <a:endParaRPr lang="en-US" sz="1300" b="1" dirty="0">
              <a:latin typeface="Poppins" panose="00000500000000000000" pitchFamily="2" charset="0"/>
              <a:cs typeface="Poppins" panose="00000500000000000000" pitchFamily="2" charset="0"/>
            </a:endParaRPr>
          </a:p>
        </p:txBody>
      </p:sp>
      <p:sp>
        <p:nvSpPr>
          <p:cNvPr id="3" name="TextBox 2">
            <a:extLst>
              <a:ext uri="{FF2B5EF4-FFF2-40B4-BE49-F238E27FC236}">
                <a16:creationId xmlns:a16="http://schemas.microsoft.com/office/drawing/2014/main" id="{ACE1BFC1-F9B9-3175-074B-25C037C5DE7F}"/>
              </a:ext>
            </a:extLst>
          </p:cNvPr>
          <p:cNvSpPr txBox="1"/>
          <p:nvPr/>
        </p:nvSpPr>
        <p:spPr>
          <a:xfrm>
            <a:off x="131187" y="4467602"/>
            <a:ext cx="4451255" cy="1205458"/>
          </a:xfrm>
          <a:prstGeom prst="rect">
            <a:avLst/>
          </a:prstGeom>
          <a:noFill/>
        </p:spPr>
        <p:txBody>
          <a:bodyPr wrap="square">
            <a:spAutoFit/>
          </a:bodyPr>
          <a:lstStyle/>
          <a:p>
            <a:endParaRPr lang="en-US" sz="1400" dirty="0">
              <a:latin typeface="Poppins" panose="00000500000000000000" pitchFamily="2" charset="0"/>
              <a:cs typeface="Poppins" panose="00000500000000000000" pitchFamily="2" charset="0"/>
            </a:endParaRPr>
          </a:p>
          <a:p>
            <a:r>
              <a:rPr lang="en-US" sz="1600" b="1" dirty="0">
                <a:latin typeface="Poppins" panose="00000500000000000000" pitchFamily="2" charset="0"/>
                <a:cs typeface="Poppins" panose="00000500000000000000" pitchFamily="2" charset="0"/>
              </a:rPr>
              <a:t>SHARE: Phrase that Pays</a:t>
            </a:r>
          </a:p>
          <a:p>
            <a:pPr defTabSz="685800">
              <a:spcBef>
                <a:spcPts val="375"/>
              </a:spcBef>
              <a:buClr>
                <a:schemeClr val="bg1"/>
              </a:buClr>
              <a:buSzPct val="90000"/>
              <a:defRPr/>
            </a:pPr>
            <a:r>
              <a:rPr lang="en-US" sz="1300" dirty="0">
                <a:latin typeface="Poppins" panose="00000500000000000000" pitchFamily="2" charset="0"/>
                <a:cs typeface="Poppins" panose="00000500000000000000" pitchFamily="2" charset="0"/>
              </a:rPr>
              <a:t>“Treat yourself to Kissing Jelly, an ultra-nourishing lip oil/gloss hybrid. It comes in 9 irresistible scents. Let’s find your </a:t>
            </a:r>
            <a:r>
              <a:rPr lang="en-US" sz="1300" dirty="0" err="1">
                <a:latin typeface="Poppins" panose="00000500000000000000" pitchFamily="2" charset="0"/>
                <a:cs typeface="Poppins" panose="00000500000000000000" pitchFamily="2" charset="0"/>
              </a:rPr>
              <a:t>fave</a:t>
            </a:r>
            <a:r>
              <a:rPr lang="en-US" sz="1300" dirty="0">
                <a:latin typeface="Poppins" panose="00000500000000000000" pitchFamily="2" charset="0"/>
                <a:cs typeface="Poppins" panose="00000500000000000000" pitchFamily="2" charset="0"/>
              </a:rPr>
              <a:t> scent!</a:t>
            </a:r>
          </a:p>
        </p:txBody>
      </p:sp>
      <p:sp>
        <p:nvSpPr>
          <p:cNvPr id="5" name="TextBox 4">
            <a:extLst>
              <a:ext uri="{FF2B5EF4-FFF2-40B4-BE49-F238E27FC236}">
                <a16:creationId xmlns:a16="http://schemas.microsoft.com/office/drawing/2014/main" id="{D44745D9-8D7A-372E-59A7-2319A1BF3464}"/>
              </a:ext>
            </a:extLst>
          </p:cNvPr>
          <p:cNvSpPr txBox="1"/>
          <p:nvPr/>
        </p:nvSpPr>
        <p:spPr>
          <a:xfrm>
            <a:off x="160438" y="5808377"/>
            <a:ext cx="6160168" cy="523220"/>
          </a:xfrm>
          <a:prstGeom prst="rect">
            <a:avLst/>
          </a:prstGeom>
          <a:noFill/>
        </p:spPr>
        <p:txBody>
          <a:bodyPr wrap="square">
            <a:spAutoFit/>
          </a:bodyPr>
          <a:lstStyle/>
          <a:p>
            <a:pPr>
              <a:defRPr/>
            </a:pPr>
            <a:r>
              <a:rPr lang="en-US" sz="1400" b="1" dirty="0">
                <a:solidFill>
                  <a:prstClr val="black"/>
                </a:solidFill>
                <a:latin typeface="Poppins" panose="00000500000000000000" pitchFamily="2" charset="0"/>
                <a:cs typeface="Poppins" panose="00000500000000000000" pitchFamily="2" charset="0"/>
              </a:rPr>
              <a:t>Additional Training Assets:</a:t>
            </a:r>
          </a:p>
          <a:p>
            <a:pPr>
              <a:defRPr/>
            </a:pPr>
            <a:r>
              <a:rPr lang="en-US" sz="1400" b="1" dirty="0">
                <a:solidFill>
                  <a:srgbClr val="CC3399"/>
                </a:solidFill>
                <a:latin typeface="Poppins" panose="00000500000000000000" pitchFamily="2" charset="0"/>
                <a:cs typeface="Poppins" panose="00000500000000000000" pitchFamily="2" charset="0"/>
                <a:hlinkClick r:id="rId3"/>
              </a:rPr>
              <a:t>Here</a:t>
            </a:r>
            <a:endParaRPr lang="en-US" sz="1400" b="1" dirty="0">
              <a:solidFill>
                <a:srgbClr val="CC3399"/>
              </a:solidFill>
              <a:latin typeface="Poppins" panose="00000500000000000000" pitchFamily="2" charset="0"/>
              <a:cs typeface="Poppins" panose="00000500000000000000" pitchFamily="2" charset="0"/>
            </a:endParaRPr>
          </a:p>
        </p:txBody>
      </p:sp>
      <p:pic>
        <p:nvPicPr>
          <p:cNvPr id="1026" name="Picture 2">
            <a:extLst>
              <a:ext uri="{FF2B5EF4-FFF2-40B4-BE49-F238E27FC236}">
                <a16:creationId xmlns:a16="http://schemas.microsoft.com/office/drawing/2014/main" id="{7715163D-78B1-BB1B-D993-5E2A3B55583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00" b="93000" l="10000" r="98800">
                        <a14:foregroundMark x1="50300" y1="78133" x2="30467" y2="82167"/>
                        <a14:foregroundMark x1="30467" y1="82167" x2="87300" y2="91233"/>
                        <a14:foregroundMark x1="87300" y1="91233" x2="98833" y2="89967"/>
                        <a14:foregroundMark x1="45700" y1="84600" x2="32433" y2="72067"/>
                        <a14:foregroundMark x1="32433" y1="72067" x2="42100" y2="94133"/>
                        <a14:foregroundMark x1="42100" y1="94133" x2="71433" y2="93000"/>
                        <a14:foregroundMark x1="71433" y1="93000" x2="72633" y2="92100"/>
                        <a14:foregroundMark x1="76033" y1="19600" x2="84533" y2="6067"/>
                        <a14:foregroundMark x1="84533" y1="6067" x2="98133" y2="5900"/>
                      </a14:backgroundRemoval>
                    </a14:imgEffect>
                  </a14:imgLayer>
                </a14:imgProps>
              </a:ext>
              <a:ext uri="{28A0092B-C50C-407E-A947-70E740481C1C}">
                <a14:useLocalDpi xmlns:a14="http://schemas.microsoft.com/office/drawing/2010/main" val="0"/>
              </a:ext>
            </a:extLst>
          </a:blip>
          <a:srcRect/>
          <a:stretch>
            <a:fillRect/>
          </a:stretch>
        </p:blipFill>
        <p:spPr bwMode="auto">
          <a:xfrm>
            <a:off x="5903479" y="4158855"/>
            <a:ext cx="3350824" cy="30284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nk lip gloss with a pink lid&#10;&#10;Description automatically generated">
            <a:extLst>
              <a:ext uri="{FF2B5EF4-FFF2-40B4-BE49-F238E27FC236}">
                <a16:creationId xmlns:a16="http://schemas.microsoft.com/office/drawing/2014/main" id="{99187E56-4A8C-5F1E-A258-56773A2B128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61" b="91795" l="9984" r="89976">
                        <a14:foregroundMark x1="60267" y1="8488" x2="45432" y2="7761"/>
                        <a14:foregroundMark x1="62652" y1="87793" x2="39895" y2="91795"/>
                        <a14:foregroundMark x1="39895" y1="91795" x2="37631" y2="87065"/>
                        <a14:foregroundMark x1="39733" y1="8044" x2="42643" y2="8488"/>
                        <a14:foregroundMark x1="41390" y1="7761" x2="38601" y2="7922"/>
                        <a14:foregroundMark x1="60954" y1="7761" x2="61681" y2="7761"/>
                        <a14:foregroundMark x1="36257" y1="72352" x2="36540" y2="52627"/>
                      </a14:backgroundRemoval>
                    </a14:imgEffect>
                  </a14:imgLayer>
                </a14:imgProps>
              </a:ext>
              <a:ext uri="{28A0092B-C50C-407E-A947-70E740481C1C}">
                <a14:useLocalDpi xmlns:a14="http://schemas.microsoft.com/office/drawing/2010/main" val="0"/>
              </a:ext>
            </a:extLst>
          </a:blip>
          <a:srcRect l="33914" t="4401" r="34049"/>
          <a:stretch/>
        </p:blipFill>
        <p:spPr>
          <a:xfrm>
            <a:off x="6476205" y="5070331"/>
            <a:ext cx="642843" cy="1918551"/>
          </a:xfrm>
          <a:prstGeom prst="rect">
            <a:avLst/>
          </a:prstGeom>
        </p:spPr>
      </p:pic>
    </p:spTree>
    <p:extLst>
      <p:ext uri="{BB962C8B-B14F-4D97-AF65-F5344CB8AC3E}">
        <p14:creationId xmlns:p14="http://schemas.microsoft.com/office/powerpoint/2010/main" val="1478911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6012D9-6037-0DDC-3C61-B75B11D629D0}"/>
              </a:ext>
            </a:extLst>
          </p:cNvPr>
          <p:cNvSpPr txBox="1"/>
          <p:nvPr/>
        </p:nvSpPr>
        <p:spPr>
          <a:xfrm>
            <a:off x="146147" y="2277449"/>
            <a:ext cx="6610788" cy="5401479"/>
          </a:xfrm>
          <a:prstGeom prst="rect">
            <a:avLst/>
          </a:prstGeom>
          <a:noFill/>
        </p:spPr>
        <p:txBody>
          <a:bodyPr wrap="square" rtlCol="0">
            <a:spAutoFit/>
          </a:bodyPr>
          <a:lstStyle/>
          <a:p>
            <a:r>
              <a:rPr lang="en-US" sz="1500" b="1" dirty="0">
                <a:latin typeface="Poppins" panose="00000500000000000000" pitchFamily="2" charset="0"/>
                <a:cs typeface="Poppins" panose="00000500000000000000" pitchFamily="2" charset="0"/>
              </a:rPr>
              <a:t>BRAND DNA: </a:t>
            </a:r>
          </a:p>
          <a:p>
            <a:r>
              <a:rPr lang="en-CA" sz="1500" dirty="0">
                <a:latin typeface="Poppins" panose="00000500000000000000" pitchFamily="2" charset="0"/>
                <a:cs typeface="Poppins" panose="00000500000000000000" pitchFamily="2" charset="0"/>
              </a:rPr>
              <a:t>At Too Faced we believe makeup is power giving our clients the freedom to express themselves and the confidence to take over the world! Our goal is to give you the tools to create your own looks, find what you love and OWN YOUR PRETTY &lt;3 We are a cruelty free brand and unabashedly pink &amp; feminine. We instill confidence &amp; stand for kindness.</a:t>
            </a:r>
            <a:endParaRPr lang="en-US" sz="1500" dirty="0">
              <a:latin typeface="Poppins" panose="00000500000000000000" pitchFamily="2" charset="0"/>
              <a:cs typeface="Poppins" panose="00000500000000000000" pitchFamily="2" charset="0"/>
            </a:endParaRPr>
          </a:p>
          <a:p>
            <a:endParaRPr lang="en-US" sz="1500" dirty="0">
              <a:latin typeface="Poppins" panose="00000500000000000000" pitchFamily="2" charset="0"/>
              <a:cs typeface="Poppins" panose="00000500000000000000" pitchFamily="2" charset="0"/>
            </a:endParaRPr>
          </a:p>
          <a:p>
            <a:r>
              <a:rPr lang="en-US" sz="1500" b="1" dirty="0">
                <a:latin typeface="Poppins" panose="00000500000000000000" pitchFamily="2" charset="0"/>
                <a:cs typeface="Poppins" panose="00000500000000000000" pitchFamily="2" charset="0"/>
              </a:rPr>
              <a:t>INNOVATION:</a:t>
            </a:r>
          </a:p>
          <a:p>
            <a:r>
              <a:rPr lang="en-US" sz="1500" dirty="0">
                <a:latin typeface="Poppins" panose="00000500000000000000" pitchFamily="2" charset="0"/>
                <a:cs typeface="Poppins" panose="00000500000000000000" pitchFamily="2" charset="0"/>
              </a:rPr>
              <a:t>Introducing two new exciting shades of our Cloud Crush Blurring Blush in Super Candy Clouds and Crimson Skies!</a:t>
            </a:r>
          </a:p>
          <a:p>
            <a:endParaRPr lang="en-US" sz="1500" dirty="0">
              <a:latin typeface="Poppins" panose="00000500000000000000" pitchFamily="2" charset="0"/>
              <a:cs typeface="Poppins" panose="00000500000000000000" pitchFamily="2" charset="0"/>
            </a:endParaRPr>
          </a:p>
          <a:p>
            <a:r>
              <a:rPr lang="en-US" sz="1500" b="1" dirty="0">
                <a:latin typeface="Poppins" panose="00000500000000000000" pitchFamily="2" charset="0"/>
                <a:cs typeface="Poppins" panose="00000500000000000000" pitchFamily="2" charset="0"/>
              </a:rPr>
              <a:t>Features: </a:t>
            </a:r>
          </a:p>
          <a:p>
            <a:pPr algn="l"/>
            <a:r>
              <a:rPr lang="en-US" sz="1500" dirty="0">
                <a:latin typeface="Poppins-Light"/>
              </a:rPr>
              <a:t>Give your cheeks a cloud-like kiss of </a:t>
            </a:r>
            <a:r>
              <a:rPr lang="en-US" sz="1500" dirty="0" err="1">
                <a:latin typeface="Poppins-Light"/>
              </a:rPr>
              <a:t>colour</a:t>
            </a:r>
            <a:r>
              <a:rPr lang="en-US" sz="1500" dirty="0">
                <a:latin typeface="Poppins-Light"/>
              </a:rPr>
              <a:t> with this airy, diffused blurring blush. Infused with a flower extract blend, this ultra-smooth, cushiony velvet powder offers a seamless wash of buildable, rejuvenating color for a natural blurring effect with a soft, second-skin feel that wears like a dream.</a:t>
            </a:r>
          </a:p>
          <a:p>
            <a:pPr algn="l"/>
            <a:endParaRPr lang="en-US" sz="1500" dirty="0">
              <a:latin typeface="Poppins" panose="00000500000000000000" pitchFamily="2" charset="0"/>
              <a:cs typeface="Poppins" panose="00000500000000000000" pitchFamily="2" charset="0"/>
            </a:endParaRPr>
          </a:p>
          <a:p>
            <a:endParaRPr lang="en-US" sz="1500" dirty="0">
              <a:latin typeface="Poppins" panose="00000500000000000000" pitchFamily="2" charset="0"/>
              <a:cs typeface="Poppins" panose="00000500000000000000" pitchFamily="2" charset="0"/>
            </a:endParaRPr>
          </a:p>
          <a:p>
            <a:endParaRPr lang="en-US" sz="1500" dirty="0">
              <a:latin typeface="Poppins" panose="00000500000000000000" pitchFamily="2" charset="0"/>
              <a:cs typeface="Poppins" panose="00000500000000000000" pitchFamily="2" charset="0"/>
            </a:endParaRPr>
          </a:p>
          <a:p>
            <a:r>
              <a:rPr lang="en-US" sz="1500" dirty="0">
                <a:latin typeface="Poppins" panose="00000500000000000000" pitchFamily="2" charset="0"/>
                <a:cs typeface="Poppins" panose="00000500000000000000" pitchFamily="2" charset="0"/>
              </a:rPr>
              <a:t> </a:t>
            </a:r>
          </a:p>
          <a:p>
            <a:endParaRPr lang="en-US" sz="1500" dirty="0">
              <a:latin typeface="Poppins" panose="00000500000000000000" pitchFamily="2" charset="0"/>
              <a:cs typeface="Poppins" panose="00000500000000000000" pitchFamily="2" charset="0"/>
            </a:endParaRPr>
          </a:p>
        </p:txBody>
      </p:sp>
      <p:sp>
        <p:nvSpPr>
          <p:cNvPr id="7" name="TextBox 6">
            <a:extLst>
              <a:ext uri="{FF2B5EF4-FFF2-40B4-BE49-F238E27FC236}">
                <a16:creationId xmlns:a16="http://schemas.microsoft.com/office/drawing/2014/main" id="{0E4A92BD-9187-936F-A6DF-9998C2ED4718}"/>
              </a:ext>
            </a:extLst>
          </p:cNvPr>
          <p:cNvSpPr txBox="1"/>
          <p:nvPr/>
        </p:nvSpPr>
        <p:spPr>
          <a:xfrm>
            <a:off x="59686" y="828676"/>
            <a:ext cx="4043963" cy="1077218"/>
          </a:xfrm>
          <a:prstGeom prst="rect">
            <a:avLst/>
          </a:prstGeom>
          <a:noFill/>
        </p:spPr>
        <p:txBody>
          <a:bodyPr wrap="square">
            <a:spAutoFit/>
          </a:bodyPr>
          <a:lstStyle/>
          <a:p>
            <a:r>
              <a:rPr lang="en-US" sz="1600" b="1" dirty="0">
                <a:latin typeface="Poppins" panose="00000500000000000000" pitchFamily="2" charset="0"/>
                <a:cs typeface="Poppins" panose="00000500000000000000" pitchFamily="2" charset="0"/>
              </a:rPr>
              <a:t>SHARP GRABBER: </a:t>
            </a:r>
          </a:p>
          <a:p>
            <a:r>
              <a:rPr lang="en-US" sz="1600" dirty="0">
                <a:latin typeface="Poppins" panose="00000500000000000000" pitchFamily="2" charset="0"/>
                <a:cs typeface="Poppins" panose="00000500000000000000" pitchFamily="2" charset="0"/>
              </a:rPr>
              <a:t>Are you ready to experience a cloud-like kiss of </a:t>
            </a:r>
            <a:r>
              <a:rPr lang="en-US" sz="1600" dirty="0" err="1">
                <a:latin typeface="Poppins" panose="00000500000000000000" pitchFamily="2" charset="0"/>
                <a:cs typeface="Poppins" panose="00000500000000000000" pitchFamily="2" charset="0"/>
              </a:rPr>
              <a:t>colour</a:t>
            </a:r>
            <a:r>
              <a:rPr lang="en-US" sz="1600" dirty="0">
                <a:latin typeface="Poppins" panose="00000500000000000000" pitchFamily="2" charset="0"/>
                <a:cs typeface="Poppins" panose="00000500000000000000" pitchFamily="2" charset="0"/>
              </a:rPr>
              <a:t> with the new shades of Cloud Crush Blurring Blush?</a:t>
            </a:r>
          </a:p>
        </p:txBody>
      </p:sp>
      <p:sp>
        <p:nvSpPr>
          <p:cNvPr id="18" name="TextBox 17">
            <a:extLst>
              <a:ext uri="{FF2B5EF4-FFF2-40B4-BE49-F238E27FC236}">
                <a16:creationId xmlns:a16="http://schemas.microsoft.com/office/drawing/2014/main" id="{F71D34F7-D45C-F1B7-EC00-90D85428D442}"/>
              </a:ext>
            </a:extLst>
          </p:cNvPr>
          <p:cNvSpPr txBox="1"/>
          <p:nvPr/>
        </p:nvSpPr>
        <p:spPr>
          <a:xfrm>
            <a:off x="4234692" y="799307"/>
            <a:ext cx="4742040" cy="1077218"/>
          </a:xfrm>
          <a:prstGeom prst="rect">
            <a:avLst/>
          </a:prstGeom>
          <a:noFill/>
        </p:spPr>
        <p:txBody>
          <a:bodyPr wrap="square">
            <a:spAutoFit/>
          </a:bodyPr>
          <a:lstStyle/>
          <a:p>
            <a:r>
              <a:rPr lang="en-US" sz="1600" b="1" dirty="0">
                <a:latin typeface="Poppins" panose="00000500000000000000" pitchFamily="2" charset="0"/>
                <a:cs typeface="Poppins" panose="00000500000000000000" pitchFamily="2" charset="0"/>
              </a:rPr>
              <a:t>LEARNING OBJECTIVE &amp; WIFM:</a:t>
            </a:r>
          </a:p>
          <a:p>
            <a:pPr fontAlgn="base"/>
            <a:r>
              <a:rPr lang="en-US" sz="1600" dirty="0">
                <a:solidFill>
                  <a:srgbClr val="000000"/>
                </a:solidFill>
                <a:latin typeface="Proxima Nova Light" panose="02000506030000020004"/>
                <a:ea typeface="Times New Roman" panose="02020603050405020304" pitchFamily="18" charset="0"/>
                <a:cs typeface="Segoe UI" panose="020B0502040204020203" pitchFamily="34" charset="0"/>
              </a:rPr>
              <a:t>By the end of our time together you will be able to share with your clients what makes our Cloud Crush Blush so unique and who will love it.</a:t>
            </a:r>
            <a:endParaRPr lang="en-CA"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E34E143F-1D90-2A66-D1C4-26D21EF250C9}"/>
              </a:ext>
            </a:extLst>
          </p:cNvPr>
          <p:cNvSpPr txBox="1"/>
          <p:nvPr/>
        </p:nvSpPr>
        <p:spPr>
          <a:xfrm>
            <a:off x="6733107" y="6273225"/>
            <a:ext cx="5302451" cy="584775"/>
          </a:xfrm>
          <a:prstGeom prst="rect">
            <a:avLst/>
          </a:prstGeom>
          <a:noFill/>
        </p:spPr>
        <p:txBody>
          <a:bodyPr wrap="square">
            <a:spAutoFit/>
          </a:bodyPr>
          <a:lstStyle/>
          <a:p>
            <a:r>
              <a:rPr lang="en-US" sz="1600" b="1" dirty="0">
                <a:latin typeface="Poppins" panose="00000500000000000000" pitchFamily="2" charset="0"/>
                <a:cs typeface="Poppins" panose="00000500000000000000" pitchFamily="2" charset="0"/>
              </a:rPr>
              <a:t>SRP: $43</a:t>
            </a:r>
          </a:p>
          <a:p>
            <a:r>
              <a:rPr lang="en-US" sz="1600" b="1" dirty="0">
                <a:latin typeface="Poppins" panose="00000500000000000000" pitchFamily="2" charset="0"/>
                <a:cs typeface="Poppins" panose="00000500000000000000" pitchFamily="2" charset="0"/>
              </a:rPr>
              <a:t>OCD: January 2025</a:t>
            </a:r>
            <a:endParaRPr lang="en-US" sz="1600" dirty="0">
              <a:latin typeface="Poppins" panose="00000500000000000000" pitchFamily="2" charset="0"/>
              <a:cs typeface="Poppins" panose="00000500000000000000" pitchFamily="2" charset="0"/>
            </a:endParaRPr>
          </a:p>
        </p:txBody>
      </p:sp>
      <p:pic>
        <p:nvPicPr>
          <p:cNvPr id="4" name="Picture 2">
            <a:extLst>
              <a:ext uri="{FF2B5EF4-FFF2-40B4-BE49-F238E27FC236}">
                <a16:creationId xmlns:a16="http://schemas.microsoft.com/office/drawing/2014/main" id="{9DCA8C35-81A5-8CD7-FA89-B2A8047355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743" y="38614"/>
            <a:ext cx="2530759" cy="5911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92E1463-3C15-658C-4CE2-CA018A1E8EAC}"/>
              </a:ext>
            </a:extLst>
          </p:cNvPr>
          <p:cNvSpPr txBox="1"/>
          <p:nvPr/>
        </p:nvSpPr>
        <p:spPr>
          <a:xfrm>
            <a:off x="3053205" y="134485"/>
            <a:ext cx="7359804" cy="369332"/>
          </a:xfrm>
          <a:prstGeom prst="rect">
            <a:avLst/>
          </a:prstGeom>
          <a:noFill/>
        </p:spPr>
        <p:txBody>
          <a:bodyPr wrap="square">
            <a:spAutoFit/>
          </a:bodyPr>
          <a:lstStyle/>
          <a:p>
            <a:r>
              <a:rPr lang="en-US" b="1" dirty="0">
                <a:latin typeface="Poppins" panose="00000500000000000000" pitchFamily="2" charset="0"/>
                <a:cs typeface="Poppins" panose="00000500000000000000" pitchFamily="2" charset="0"/>
              </a:rPr>
              <a:t>CLOUD CRUSH BLURRING BLUSH- Shade Extension</a:t>
            </a:r>
          </a:p>
        </p:txBody>
      </p:sp>
      <p:pic>
        <p:nvPicPr>
          <p:cNvPr id="5" name="Picture 4" descr="A pink and gold compact with a mirror&#10;&#10;Description automatically generated">
            <a:extLst>
              <a:ext uri="{FF2B5EF4-FFF2-40B4-BE49-F238E27FC236}">
                <a16:creationId xmlns:a16="http://schemas.microsoft.com/office/drawing/2014/main" id="{A9DFB32B-9D24-DB4F-1CE8-0A585412A7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1021" y="3491810"/>
            <a:ext cx="2636832" cy="2636832"/>
          </a:xfrm>
          <a:prstGeom prst="rect">
            <a:avLst/>
          </a:prstGeom>
        </p:spPr>
      </p:pic>
      <p:pic>
        <p:nvPicPr>
          <p:cNvPr id="8" name="Picture 7" descr="A pink round container with gold text&#10;&#10;Description automatically generated">
            <a:extLst>
              <a:ext uri="{FF2B5EF4-FFF2-40B4-BE49-F238E27FC236}">
                <a16:creationId xmlns:a16="http://schemas.microsoft.com/office/drawing/2014/main" id="{C86E6369-95D3-2086-CBFF-70EFA679CC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794" y="3491810"/>
            <a:ext cx="1484837" cy="1484837"/>
          </a:xfrm>
          <a:prstGeom prst="rect">
            <a:avLst/>
          </a:prstGeom>
        </p:spPr>
      </p:pic>
      <p:pic>
        <p:nvPicPr>
          <p:cNvPr id="9" name="Picture 8" descr="A close up of a blush&#10;&#10;Description automatically generated">
            <a:extLst>
              <a:ext uri="{FF2B5EF4-FFF2-40B4-BE49-F238E27FC236}">
                <a16:creationId xmlns:a16="http://schemas.microsoft.com/office/drawing/2014/main" id="{74D4446A-24F8-DE75-0DD6-255E784E0A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2037" y="2108041"/>
            <a:ext cx="2638211" cy="2638211"/>
          </a:xfrm>
          <a:prstGeom prst="rect">
            <a:avLst/>
          </a:prstGeom>
        </p:spPr>
      </p:pic>
      <p:pic>
        <p:nvPicPr>
          <p:cNvPr id="10" name="Picture 9" descr="A close up of a pink and gold circular object&#10;&#10;Description automatically generated">
            <a:extLst>
              <a:ext uri="{FF2B5EF4-FFF2-40B4-BE49-F238E27FC236}">
                <a16:creationId xmlns:a16="http://schemas.microsoft.com/office/drawing/2014/main" id="{77201458-3E9B-DA5B-8671-31BFED38C2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2955" y="2172015"/>
            <a:ext cx="1485615" cy="1485615"/>
          </a:xfrm>
          <a:prstGeom prst="rect">
            <a:avLst/>
          </a:prstGeom>
        </p:spPr>
      </p:pic>
    </p:spTree>
    <p:extLst>
      <p:ext uri="{BB962C8B-B14F-4D97-AF65-F5344CB8AC3E}">
        <p14:creationId xmlns:p14="http://schemas.microsoft.com/office/powerpoint/2010/main" val="752051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6012D9-6037-0DDC-3C61-B75B11D629D0}"/>
              </a:ext>
            </a:extLst>
          </p:cNvPr>
          <p:cNvSpPr txBox="1"/>
          <p:nvPr/>
        </p:nvSpPr>
        <p:spPr>
          <a:xfrm>
            <a:off x="291565" y="371503"/>
            <a:ext cx="4342913" cy="3108543"/>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Benefits</a:t>
            </a:r>
            <a:r>
              <a:rPr lang="en-US" sz="1600" b="1" dirty="0">
                <a:latin typeface="Poppins" panose="00000500000000000000" pitchFamily="2" charset="0"/>
                <a:cs typeface="Poppins" panose="00000500000000000000" pitchFamily="2" charset="0"/>
              </a:rPr>
              <a:t> </a:t>
            </a:r>
            <a:r>
              <a:rPr lang="en-US" sz="2000" b="1" dirty="0">
                <a:latin typeface="Poppins" panose="00000500000000000000" pitchFamily="2" charset="0"/>
                <a:cs typeface="Poppins" panose="00000500000000000000" pitchFamily="2" charset="0"/>
              </a:rPr>
              <a:t>&amp; Key Claims</a:t>
            </a:r>
            <a:endParaRPr lang="en-US" sz="1600" dirty="0">
              <a:latin typeface="Poppins" panose="00000500000000000000" pitchFamily="2" charset="0"/>
              <a:cs typeface="Poppins" panose="00000500000000000000" pitchFamily="2" charset="0"/>
            </a:endParaRPr>
          </a:p>
          <a:p>
            <a:pPr marL="285750" indent="-285750">
              <a:buFontTx/>
              <a:buChar char="-"/>
            </a:pPr>
            <a:r>
              <a:rPr lang="en-US" sz="1400" dirty="0">
                <a:latin typeface="Poppins" panose="00000500000000000000" pitchFamily="2" charset="0"/>
                <a:ea typeface="Calibri" panose="020F0502020204030204" pitchFamily="34" charset="0"/>
                <a:cs typeface="Poppins" panose="00000500000000000000" pitchFamily="2" charset="0"/>
              </a:rPr>
              <a:t>93% naturally-derived ingredients</a:t>
            </a:r>
          </a:p>
          <a:p>
            <a:pPr marL="285750" indent="-285750">
              <a:buFontTx/>
              <a:buChar char="-"/>
            </a:pPr>
            <a:r>
              <a:rPr lang="en-US" sz="1400" dirty="0">
                <a:latin typeface="Poppins" panose="00000500000000000000" pitchFamily="2" charset="0"/>
                <a:ea typeface="Calibri" panose="020F0502020204030204" pitchFamily="34" charset="0"/>
                <a:cs typeface="Poppins" panose="00000500000000000000" pitchFamily="2" charset="0"/>
              </a:rPr>
              <a:t>Infused with a flower extract blend that helps create a smooth application.</a:t>
            </a:r>
          </a:p>
          <a:p>
            <a:pPr marL="285750" indent="-285750">
              <a:buFontTx/>
              <a:buChar char="-"/>
            </a:pPr>
            <a:r>
              <a:rPr lang="en-US" sz="1400" dirty="0">
                <a:latin typeface="Poppins" panose="00000500000000000000" pitchFamily="2" charset="0"/>
                <a:ea typeface="Calibri" panose="020F0502020204030204" pitchFamily="34" charset="0"/>
                <a:cs typeface="Poppins" panose="00000500000000000000" pitchFamily="2" charset="0"/>
              </a:rPr>
              <a:t>Buildable, </a:t>
            </a:r>
            <a:r>
              <a:rPr lang="en-US" sz="1400" dirty="0" err="1">
                <a:latin typeface="Poppins" panose="00000500000000000000" pitchFamily="2" charset="0"/>
                <a:ea typeface="Calibri" panose="020F0502020204030204" pitchFamily="34" charset="0"/>
                <a:cs typeface="Poppins" panose="00000500000000000000" pitchFamily="2" charset="0"/>
              </a:rPr>
              <a:t>blendable</a:t>
            </a:r>
            <a:r>
              <a:rPr lang="en-US" sz="1400" dirty="0">
                <a:latin typeface="Poppins" panose="00000500000000000000" pitchFamily="2" charset="0"/>
                <a:ea typeface="Calibri" panose="020F0502020204030204" pitchFamily="34" charset="0"/>
                <a:cs typeface="Poppins" panose="00000500000000000000" pitchFamily="2" charset="0"/>
              </a:rPr>
              <a:t>, cloud-like kiss of </a:t>
            </a:r>
            <a:r>
              <a:rPr lang="en-US" sz="1400" dirty="0" err="1">
                <a:latin typeface="Poppins" panose="00000500000000000000" pitchFamily="2" charset="0"/>
                <a:ea typeface="Calibri" panose="020F0502020204030204" pitchFamily="34" charset="0"/>
                <a:cs typeface="Poppins" panose="00000500000000000000" pitchFamily="2" charset="0"/>
              </a:rPr>
              <a:t>colour</a:t>
            </a:r>
            <a:endParaRPr lang="en-US" sz="1400" dirty="0">
              <a:latin typeface="Poppins" panose="00000500000000000000" pitchFamily="2" charset="0"/>
              <a:ea typeface="Calibri" panose="020F0502020204030204" pitchFamily="34" charset="0"/>
              <a:cs typeface="Poppins" panose="00000500000000000000" pitchFamily="2" charset="0"/>
            </a:endParaRPr>
          </a:p>
          <a:p>
            <a:pPr marL="285750" indent="-285750">
              <a:buFontTx/>
              <a:buChar char="-"/>
            </a:pPr>
            <a:r>
              <a:rPr lang="en-US" sz="1400" dirty="0">
                <a:latin typeface="Poppins" panose="00000500000000000000" pitchFamily="2" charset="0"/>
                <a:ea typeface="Calibri" panose="020F0502020204030204" pitchFamily="34" charset="0"/>
                <a:cs typeface="Poppins" panose="00000500000000000000" pitchFamily="2" charset="0"/>
              </a:rPr>
              <a:t>Smells like a walk on a tropical beach</a:t>
            </a:r>
          </a:p>
          <a:p>
            <a:pPr marL="285750" indent="-285750">
              <a:buFontTx/>
              <a:buChar char="-"/>
            </a:pPr>
            <a:r>
              <a:rPr lang="en-US" sz="1400" dirty="0">
                <a:latin typeface="Poppins" panose="00000500000000000000" pitchFamily="2" charset="0"/>
                <a:ea typeface="Calibri" panose="020F0502020204030204" pitchFamily="34" charset="0"/>
                <a:cs typeface="Poppins" panose="00000500000000000000" pitchFamily="2" charset="0"/>
              </a:rPr>
              <a:t>Cute macaron inspired compact</a:t>
            </a:r>
          </a:p>
          <a:p>
            <a:pPr marL="285750" indent="-285750">
              <a:buFontTx/>
              <a:buChar char="-"/>
            </a:pPr>
            <a:r>
              <a:rPr lang="en-US" sz="1400" dirty="0">
                <a:latin typeface="Poppins" panose="00000500000000000000" pitchFamily="2" charset="0"/>
                <a:ea typeface="Calibri" panose="020F0502020204030204" pitchFamily="34" charset="0"/>
                <a:cs typeface="Poppins" panose="00000500000000000000" pitchFamily="2" charset="0"/>
              </a:rPr>
              <a:t>Safe for sensitive skin</a:t>
            </a:r>
          </a:p>
          <a:p>
            <a:endParaRPr lang="en-US" sz="1600" dirty="0">
              <a:latin typeface="Poppins" panose="00000500000000000000" pitchFamily="2" charset="0"/>
              <a:cs typeface="Poppins" panose="00000500000000000000" pitchFamily="2" charset="0"/>
            </a:endParaRPr>
          </a:p>
          <a:p>
            <a:endParaRPr lang="en-US" sz="1600" dirty="0">
              <a:latin typeface="Poppins" panose="00000500000000000000" pitchFamily="2" charset="0"/>
              <a:cs typeface="Poppins" panose="00000500000000000000" pitchFamily="2" charset="0"/>
            </a:endParaRPr>
          </a:p>
          <a:p>
            <a:r>
              <a:rPr lang="en-US" sz="1600" dirty="0">
                <a:latin typeface="Poppins" panose="00000500000000000000" pitchFamily="2" charset="0"/>
                <a:cs typeface="Poppins" panose="00000500000000000000" pitchFamily="2" charset="0"/>
              </a:rPr>
              <a:t> </a:t>
            </a:r>
          </a:p>
          <a:p>
            <a:endParaRPr lang="en-US" sz="1600" dirty="0">
              <a:latin typeface="Poppins" panose="00000500000000000000" pitchFamily="2" charset="0"/>
              <a:cs typeface="Poppins" panose="00000500000000000000" pitchFamily="2" charset="0"/>
            </a:endParaRPr>
          </a:p>
        </p:txBody>
      </p:sp>
      <p:sp>
        <p:nvSpPr>
          <p:cNvPr id="15" name="TextBox 14">
            <a:extLst>
              <a:ext uri="{FF2B5EF4-FFF2-40B4-BE49-F238E27FC236}">
                <a16:creationId xmlns:a16="http://schemas.microsoft.com/office/drawing/2014/main" id="{C19C8775-6758-F4FC-B971-BF48786C8524}"/>
              </a:ext>
            </a:extLst>
          </p:cNvPr>
          <p:cNvSpPr txBox="1"/>
          <p:nvPr/>
        </p:nvSpPr>
        <p:spPr>
          <a:xfrm>
            <a:off x="240067" y="3001299"/>
            <a:ext cx="4269457" cy="3293209"/>
          </a:xfrm>
          <a:prstGeom prst="rect">
            <a:avLst/>
          </a:prstGeom>
          <a:noFill/>
        </p:spPr>
        <p:txBody>
          <a:bodyPr wrap="square">
            <a:spAutoFit/>
          </a:bodyPr>
          <a:lstStyle/>
          <a:p>
            <a:r>
              <a:rPr lang="en-US" sz="2000" b="1" dirty="0">
                <a:latin typeface="Poppins" panose="00000500000000000000" pitchFamily="2" charset="0"/>
                <a:cs typeface="Poppins" panose="00000500000000000000" pitchFamily="2" charset="0"/>
              </a:rPr>
              <a:t>Who is it for?</a:t>
            </a:r>
            <a:endParaRPr lang="en-US" sz="1600" dirty="0">
              <a:latin typeface="Poppins" panose="00000500000000000000" pitchFamily="2" charset="0"/>
              <a:cs typeface="Poppins" panose="00000500000000000000" pitchFamily="2" charset="0"/>
            </a:endParaRPr>
          </a:p>
          <a:p>
            <a:pPr marL="285750" lvl="0" indent="-285750">
              <a:buFontTx/>
              <a:buChar char="-"/>
            </a:pPr>
            <a:r>
              <a:rPr lang="en-US" sz="1400" dirty="0">
                <a:latin typeface="Poppins" panose="00000500000000000000" pitchFamily="2" charset="0"/>
                <a:cs typeface="Poppins" panose="00000500000000000000" pitchFamily="2" charset="0"/>
              </a:rPr>
              <a:t>A client that is looking for blush that will not accentuate lines and texture</a:t>
            </a:r>
          </a:p>
          <a:p>
            <a:pPr marL="285750" lvl="0" indent="-285750">
              <a:buFontTx/>
              <a:buChar char="-"/>
            </a:pPr>
            <a:r>
              <a:rPr lang="en-US" sz="1400" dirty="0">
                <a:latin typeface="Poppins" panose="00000500000000000000" pitchFamily="2" charset="0"/>
                <a:cs typeface="Poppins" panose="00000500000000000000" pitchFamily="2" charset="0"/>
              </a:rPr>
              <a:t>A client that wants buildable payoff</a:t>
            </a:r>
          </a:p>
          <a:p>
            <a:pPr marL="285750" lvl="0" indent="-285750">
              <a:buFontTx/>
              <a:buChar char="-"/>
            </a:pPr>
            <a:r>
              <a:rPr lang="en-US" sz="1400" dirty="0">
                <a:latin typeface="Poppins" panose="00000500000000000000" pitchFamily="2" charset="0"/>
                <a:cs typeface="Poppins" panose="00000500000000000000" pitchFamily="2" charset="0"/>
              </a:rPr>
              <a:t>A client that struggles to find a blush that shows up on them and stays all day</a:t>
            </a:r>
          </a:p>
          <a:p>
            <a:pPr marL="285750" lvl="0" indent="-285750">
              <a:buFontTx/>
              <a:buChar char="-"/>
            </a:pPr>
            <a:r>
              <a:rPr lang="en-US" sz="1400" dirty="0">
                <a:latin typeface="Poppins" panose="00000500000000000000" pitchFamily="2" charset="0"/>
                <a:cs typeface="Poppins" panose="00000500000000000000" pitchFamily="2" charset="0"/>
              </a:rPr>
              <a:t>A client that wants a blush that adds a pop of </a:t>
            </a:r>
            <a:r>
              <a:rPr lang="en-US" sz="1400" dirty="0" err="1">
                <a:latin typeface="Poppins" panose="00000500000000000000" pitchFamily="2" charset="0"/>
                <a:cs typeface="Poppins" panose="00000500000000000000" pitchFamily="2" charset="0"/>
              </a:rPr>
              <a:t>colour</a:t>
            </a:r>
            <a:r>
              <a:rPr lang="en-US" sz="1400" dirty="0">
                <a:latin typeface="Poppins" panose="00000500000000000000" pitchFamily="2" charset="0"/>
                <a:cs typeface="Poppins" panose="00000500000000000000" pitchFamily="2" charset="0"/>
              </a:rPr>
              <a:t> but still looks natural.</a:t>
            </a:r>
          </a:p>
          <a:p>
            <a:pPr lvl="0"/>
            <a:endParaRPr lang="en-CA" sz="1400" dirty="0">
              <a:latin typeface="Poppins" panose="00000500000000000000" pitchFamily="2" charset="0"/>
              <a:cs typeface="Poppins" panose="00000500000000000000" pitchFamily="2" charset="0"/>
            </a:endParaRPr>
          </a:p>
          <a:p>
            <a:r>
              <a:rPr lang="en-US" sz="2000" b="1" dirty="0">
                <a:latin typeface="Poppins" panose="00000500000000000000" pitchFamily="2" charset="0"/>
                <a:cs typeface="Poppins" panose="00000500000000000000" pitchFamily="2" charset="0"/>
              </a:rPr>
              <a:t>How do you use it?</a:t>
            </a:r>
          </a:p>
          <a:p>
            <a:r>
              <a:rPr lang="en-US" sz="1400" dirty="0">
                <a:latin typeface="Poppins" panose="00000500000000000000" pitchFamily="2" charset="0"/>
                <a:cs typeface="Poppins" panose="00000500000000000000" pitchFamily="2" charset="0"/>
              </a:rPr>
              <a:t>Swipe onto apples of cheek, swirling in a circular motion to blend, layering to desired intensity. Sweep excess across the hairline, bridge of nose, and chin. </a:t>
            </a:r>
          </a:p>
        </p:txBody>
      </p:sp>
      <p:sp>
        <p:nvSpPr>
          <p:cNvPr id="19" name="TextBox 18">
            <a:extLst>
              <a:ext uri="{FF2B5EF4-FFF2-40B4-BE49-F238E27FC236}">
                <a16:creationId xmlns:a16="http://schemas.microsoft.com/office/drawing/2014/main" id="{53A94FBD-69CD-1ECA-FBF1-11E255FDC869}"/>
              </a:ext>
            </a:extLst>
          </p:cNvPr>
          <p:cNvSpPr txBox="1"/>
          <p:nvPr/>
        </p:nvSpPr>
        <p:spPr>
          <a:xfrm>
            <a:off x="4429491" y="351231"/>
            <a:ext cx="4462405" cy="1364476"/>
          </a:xfrm>
          <a:prstGeom prst="rect">
            <a:avLst/>
          </a:prstGeom>
          <a:noFill/>
        </p:spPr>
        <p:txBody>
          <a:bodyPr wrap="square">
            <a:spAutoFit/>
          </a:bodyPr>
          <a:lstStyle/>
          <a:p>
            <a:r>
              <a:rPr lang="en-US" sz="2000" b="1" dirty="0">
                <a:latin typeface="Poppins" panose="00000500000000000000" pitchFamily="2" charset="0"/>
                <a:cs typeface="Poppins" panose="00000500000000000000" pitchFamily="2" charset="0"/>
              </a:rPr>
              <a:t>RETENTION: </a:t>
            </a:r>
          </a:p>
          <a:p>
            <a:pPr marL="125730" lvl="1" defTabSz="685800">
              <a:spcBef>
                <a:spcPts val="375"/>
              </a:spcBef>
              <a:buClr>
                <a:schemeClr val="bg1"/>
              </a:buClr>
              <a:buSzPct val="90000"/>
              <a:defRPr/>
            </a:pPr>
            <a:r>
              <a:rPr lang="en-US" sz="1400" dirty="0">
                <a:latin typeface="Poppins" panose="00000500000000000000" pitchFamily="2" charset="0"/>
                <a:cs typeface="Poppins" panose="00000500000000000000" pitchFamily="2" charset="0"/>
              </a:rPr>
              <a:t>What Too Faced BFF could you pair with Cloud Crush Blush?</a:t>
            </a:r>
          </a:p>
          <a:p>
            <a:pPr marL="125730" lvl="1" defTabSz="685800">
              <a:spcBef>
                <a:spcPts val="375"/>
              </a:spcBef>
              <a:buClr>
                <a:schemeClr val="bg1"/>
              </a:buClr>
              <a:buSzPct val="90000"/>
              <a:defRPr/>
            </a:pPr>
            <a:r>
              <a:rPr lang="en-US" sz="1400" dirty="0">
                <a:latin typeface="Poppins" panose="00000500000000000000" pitchFamily="2" charset="0"/>
                <a:cs typeface="Poppins" panose="00000500000000000000" pitchFamily="2" charset="0"/>
              </a:rPr>
              <a:t>What makes Cloud Crush Blush so unique?</a:t>
            </a:r>
          </a:p>
          <a:p>
            <a:endParaRPr lang="en-US" sz="1400" dirty="0">
              <a:latin typeface="Poppins" panose="00000500000000000000" pitchFamily="2" charset="0"/>
              <a:cs typeface="Poppins" panose="00000500000000000000" pitchFamily="2" charset="0"/>
            </a:endParaRPr>
          </a:p>
        </p:txBody>
      </p:sp>
      <p:sp>
        <p:nvSpPr>
          <p:cNvPr id="11" name="TextBox 10">
            <a:extLst>
              <a:ext uri="{FF2B5EF4-FFF2-40B4-BE49-F238E27FC236}">
                <a16:creationId xmlns:a16="http://schemas.microsoft.com/office/drawing/2014/main" id="{2ADF513F-857F-EBFF-BC22-42E9D70F55F5}"/>
              </a:ext>
            </a:extLst>
          </p:cNvPr>
          <p:cNvSpPr txBox="1"/>
          <p:nvPr/>
        </p:nvSpPr>
        <p:spPr>
          <a:xfrm>
            <a:off x="4525964" y="1628521"/>
            <a:ext cx="4269457" cy="1261884"/>
          </a:xfrm>
          <a:prstGeom prst="rect">
            <a:avLst/>
          </a:prstGeom>
          <a:noFill/>
        </p:spPr>
        <p:txBody>
          <a:bodyPr wrap="square">
            <a:spAutoFit/>
          </a:bodyPr>
          <a:lstStyle/>
          <a:p>
            <a:r>
              <a:rPr lang="en-US" sz="2000" b="1" dirty="0">
                <a:latin typeface="Poppins" panose="00000500000000000000" pitchFamily="2" charset="0"/>
                <a:cs typeface="Poppins" panose="00000500000000000000" pitchFamily="2" charset="0"/>
              </a:rPr>
              <a:t>CALL TO ACTION:</a:t>
            </a:r>
          </a:p>
          <a:p>
            <a:r>
              <a:rPr lang="en-US" sz="1400" dirty="0">
                <a:latin typeface="Poppins" panose="00000500000000000000" pitchFamily="2" charset="0"/>
                <a:cs typeface="Poppins" panose="00000500000000000000" pitchFamily="2" charset="0"/>
              </a:rPr>
              <a:t>I challenge you to introduce 5 clients to the new Cloud Crush Blush and pair it with our Born This Way foundation for a flawless complexion. </a:t>
            </a:r>
            <a:endParaRPr lang="en-US" sz="2000" b="1" dirty="0">
              <a:latin typeface="Poppins" panose="00000500000000000000" pitchFamily="2" charset="0"/>
              <a:cs typeface="Poppins" panose="00000500000000000000" pitchFamily="2" charset="0"/>
            </a:endParaRPr>
          </a:p>
        </p:txBody>
      </p:sp>
      <p:sp>
        <p:nvSpPr>
          <p:cNvPr id="5" name="TextBox 4">
            <a:extLst>
              <a:ext uri="{FF2B5EF4-FFF2-40B4-BE49-F238E27FC236}">
                <a16:creationId xmlns:a16="http://schemas.microsoft.com/office/drawing/2014/main" id="{D44745D9-8D7A-372E-59A7-2319A1BF3464}"/>
              </a:ext>
            </a:extLst>
          </p:cNvPr>
          <p:cNvSpPr txBox="1"/>
          <p:nvPr/>
        </p:nvSpPr>
        <p:spPr>
          <a:xfrm>
            <a:off x="4634478" y="5261022"/>
            <a:ext cx="2103424" cy="738664"/>
          </a:xfrm>
          <a:prstGeom prst="rect">
            <a:avLst/>
          </a:prstGeom>
          <a:noFill/>
        </p:spPr>
        <p:txBody>
          <a:bodyPr wrap="square">
            <a:spAutoFit/>
          </a:bodyPr>
          <a:lstStyle/>
          <a:p>
            <a:pPr>
              <a:defRPr/>
            </a:pPr>
            <a:r>
              <a:rPr lang="en-US" sz="1400" b="1" dirty="0">
                <a:solidFill>
                  <a:prstClr val="black"/>
                </a:solidFill>
                <a:latin typeface="Poppins" panose="00000500000000000000" pitchFamily="2" charset="0"/>
                <a:cs typeface="Poppins" panose="00000500000000000000" pitchFamily="2" charset="0"/>
              </a:rPr>
              <a:t>Additional Training</a:t>
            </a:r>
          </a:p>
          <a:p>
            <a:pPr>
              <a:defRPr/>
            </a:pPr>
            <a:r>
              <a:rPr lang="en-US" sz="1400" b="1" dirty="0">
                <a:solidFill>
                  <a:prstClr val="black"/>
                </a:solidFill>
                <a:latin typeface="Poppins" panose="00000500000000000000" pitchFamily="2" charset="0"/>
                <a:cs typeface="Poppins" panose="00000500000000000000" pitchFamily="2" charset="0"/>
              </a:rPr>
              <a:t> Assets:</a:t>
            </a:r>
          </a:p>
          <a:p>
            <a:pPr>
              <a:defRPr/>
            </a:pPr>
            <a:r>
              <a:rPr lang="en-US" sz="1400" b="1" dirty="0">
                <a:solidFill>
                  <a:srgbClr val="CC3399"/>
                </a:solidFill>
                <a:latin typeface="Poppins" panose="00000500000000000000" pitchFamily="2" charset="0"/>
                <a:cs typeface="Poppins" panose="00000500000000000000" pitchFamily="2" charset="0"/>
                <a:hlinkClick r:id="rId3"/>
              </a:rPr>
              <a:t>Here</a:t>
            </a:r>
            <a:endParaRPr lang="en-US" sz="1400" b="1" dirty="0">
              <a:solidFill>
                <a:srgbClr val="CC3399"/>
              </a:solidFill>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84F19EA3-8F47-2B0A-8559-3CAC296AC70D}"/>
              </a:ext>
            </a:extLst>
          </p:cNvPr>
          <p:cNvSpPr txBox="1"/>
          <p:nvPr/>
        </p:nvSpPr>
        <p:spPr>
          <a:xfrm>
            <a:off x="4509524" y="3127071"/>
            <a:ext cx="4663128" cy="1046440"/>
          </a:xfrm>
          <a:prstGeom prst="rect">
            <a:avLst/>
          </a:prstGeom>
          <a:noFill/>
        </p:spPr>
        <p:txBody>
          <a:bodyPr wrap="square" rtlCol="0">
            <a:spAutoFit/>
          </a:bodyPr>
          <a:lstStyle/>
          <a:p>
            <a:r>
              <a:rPr lang="en-US" sz="2000" b="1" dirty="0">
                <a:latin typeface="Poppins" panose="00000500000000000000" pitchFamily="2" charset="0"/>
                <a:cs typeface="Poppins" panose="00000500000000000000" pitchFamily="2" charset="0"/>
              </a:rPr>
              <a:t>Selling Phrase</a:t>
            </a:r>
          </a:p>
          <a:p>
            <a:r>
              <a:rPr lang="en-US" sz="1400" dirty="0">
                <a:latin typeface="Poppins" panose="00000500000000000000" pitchFamily="2" charset="0"/>
                <a:cs typeface="Poppins" panose="00000500000000000000" pitchFamily="2" charset="0"/>
              </a:rPr>
              <a:t>“To complete your Born This Way complexion look, apply Cloud Crush Blush for the perfect pop of </a:t>
            </a:r>
            <a:r>
              <a:rPr lang="en-US" sz="1400" dirty="0" err="1">
                <a:latin typeface="Poppins" panose="00000500000000000000" pitchFamily="2" charset="0"/>
                <a:cs typeface="Poppins" panose="00000500000000000000" pitchFamily="2" charset="0"/>
              </a:rPr>
              <a:t>colour</a:t>
            </a:r>
            <a:r>
              <a:rPr lang="en-US" sz="1400" dirty="0">
                <a:latin typeface="Poppins" panose="00000500000000000000" pitchFamily="2" charset="0"/>
                <a:cs typeface="Poppins" panose="00000500000000000000" pitchFamily="2" charset="0"/>
              </a:rPr>
              <a:t>.”</a:t>
            </a:r>
          </a:p>
        </p:txBody>
      </p:sp>
      <p:pic>
        <p:nvPicPr>
          <p:cNvPr id="3074" name="Picture 2" descr="Cloud Crush Blurring Blush">
            <a:extLst>
              <a:ext uri="{FF2B5EF4-FFF2-40B4-BE49-F238E27FC236}">
                <a16:creationId xmlns:a16="http://schemas.microsoft.com/office/drawing/2014/main" id="{33C12ECA-873E-4BE3-F138-0D6E8A6FF00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463857" y="4199193"/>
            <a:ext cx="2862322" cy="2862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733622"/>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1502</TotalTime>
  <Words>1926</Words>
  <Application>Microsoft Office PowerPoint</Application>
  <PresentationFormat>Letter Paper (8.5x11 in)</PresentationFormat>
  <Paragraphs>194</Paragraphs>
  <Slides>8</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vt:i4>
      </vt:variant>
    </vt:vector>
  </HeadingPairs>
  <TitlesOfParts>
    <vt:vector size="18" baseType="lpstr">
      <vt:lpstr>Arial</vt:lpstr>
      <vt:lpstr>Calibri</vt:lpstr>
      <vt:lpstr>Calibri Light</vt:lpstr>
      <vt:lpstr>Hiragino Sans W3</vt:lpstr>
      <vt:lpstr>Poppins</vt:lpstr>
      <vt:lpstr>Poppins Light</vt:lpstr>
      <vt:lpstr>Poppins-Light</vt:lpstr>
      <vt:lpstr>Proxima Nova</vt:lpstr>
      <vt:lpstr>Proxima Nova Light</vt:lpstr>
      <vt:lpstr>Office 2013 - 2022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Elcompanies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Martyn, Erin</dc:creator>
  <cp:lastModifiedBy>Emmerson, Leslie</cp:lastModifiedBy>
  <cp:revision>5</cp:revision>
  <cp:lastPrinted>2024-07-24T20:27:12Z</cp:lastPrinted>
  <dcterms:created xsi:type="dcterms:W3CDTF">2024-01-14T15:56:38Z</dcterms:created>
  <dcterms:modified xsi:type="dcterms:W3CDTF">2024-12-20T02:09:56Z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1f34ead-50a3-4950-8a39-fca3a33c48cb_Enabled">
    <vt:lpwstr>true</vt:lpwstr>
  </property>
  <property fmtid="{D5CDD505-2E9C-101B-9397-08002B2CF9AE}" pid="3" name="MSIP_Label_b1f34ead-50a3-4950-8a39-fca3a33c48cb_SetDate">
    <vt:lpwstr>2024-01-14T15:56:59Z</vt:lpwstr>
  </property>
  <property fmtid="{D5CDD505-2E9C-101B-9397-08002B2CF9AE}" pid="4" name="MSIP_Label_b1f34ead-50a3-4950-8a39-fca3a33c48cb_Method">
    <vt:lpwstr>Standard</vt:lpwstr>
  </property>
  <property fmtid="{D5CDD505-2E9C-101B-9397-08002B2CF9AE}" pid="5" name="MSIP_Label_b1f34ead-50a3-4950-8a39-fca3a33c48cb_Name">
    <vt:lpwstr>Confidential</vt:lpwstr>
  </property>
  <property fmtid="{D5CDD505-2E9C-101B-9397-08002B2CF9AE}" pid="6" name="MSIP_Label_b1f34ead-50a3-4950-8a39-fca3a33c48cb_SiteId">
    <vt:lpwstr>0c5638da-d686-4d6a-8df4-e0552c70cb17</vt:lpwstr>
  </property>
  <property fmtid="{D5CDD505-2E9C-101B-9397-08002B2CF9AE}" pid="7" name="MSIP_Label_b1f34ead-50a3-4950-8a39-fca3a33c48cb_ActionId">
    <vt:lpwstr>24faf4e1-8dd4-4185-9716-2248319753f5</vt:lpwstr>
  </property>
  <property fmtid="{D5CDD505-2E9C-101B-9397-08002B2CF9AE}" pid="8" name="MSIP_Label_b1f34ead-50a3-4950-8a39-fca3a33c48cb_ContentBits">
    <vt:lpwstr>0</vt:lpwstr>
  </property>
</Properties>
</file>