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7"/>
  </p:notesMasterIdLst>
  <p:sldIdLst>
    <p:sldId id="263" r:id="rId5"/>
    <p:sldId id="265" r:id="rId6"/>
    <p:sldId id="266" r:id="rId7"/>
    <p:sldId id="269" r:id="rId8"/>
    <p:sldId id="267" r:id="rId9"/>
    <p:sldId id="2147376720" r:id="rId10"/>
    <p:sldId id="268" r:id="rId11"/>
    <p:sldId id="2147376712" r:id="rId12"/>
    <p:sldId id="2147376701" r:id="rId13"/>
    <p:sldId id="2147376706" r:id="rId14"/>
    <p:sldId id="2147376708" r:id="rId15"/>
    <p:sldId id="2147376722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3C6D"/>
    <a:srgbClr val="B6629F"/>
    <a:srgbClr val="9D56C6"/>
    <a:srgbClr val="F563C0"/>
    <a:srgbClr val="FFCCFF"/>
    <a:srgbClr val="FF99FF"/>
    <a:srgbClr val="DD6EB4"/>
    <a:srgbClr val="F182BF"/>
    <a:srgbClr val="FF74CE"/>
    <a:srgbClr val="BB6E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D70C8C-180A-436D-B90A-A00DDF5FBC58}" v="8" dt="2025-12-10T21:40:09.3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1260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erson, Leslie" userId="db73a151-a9e8-44d5-a799-7db004d25860" providerId="ADAL" clId="{989E56B4-1DE1-4D8D-A409-3A601418C064}"/>
    <pc:docChg chg="custSel delSld modSld">
      <pc:chgData name="Emmerson, Leslie" userId="db73a151-a9e8-44d5-a799-7db004d25860" providerId="ADAL" clId="{989E56B4-1DE1-4D8D-A409-3A601418C064}" dt="2025-12-10T21:43:46.360" v="65" actId="47"/>
      <pc:docMkLst>
        <pc:docMk/>
      </pc:docMkLst>
      <pc:sldChg chg="addSp delSp modSp mod">
        <pc:chgData name="Emmerson, Leslie" userId="db73a151-a9e8-44d5-a799-7db004d25860" providerId="ADAL" clId="{989E56B4-1DE1-4D8D-A409-3A601418C064}" dt="2025-12-10T21:39:35.540" v="16" actId="1076"/>
        <pc:sldMkLst>
          <pc:docMk/>
          <pc:sldMk cId="4018677167" sldId="263"/>
        </pc:sldMkLst>
        <pc:spChg chg="add mod">
          <ac:chgData name="Emmerson, Leslie" userId="db73a151-a9e8-44d5-a799-7db004d25860" providerId="ADAL" clId="{989E56B4-1DE1-4D8D-A409-3A601418C064}" dt="2025-12-10T21:39:35.540" v="16" actId="1076"/>
          <ac:spMkLst>
            <pc:docMk/>
            <pc:sldMk cId="4018677167" sldId="263"/>
            <ac:spMk id="2" creationId="{37FA4823-AC10-E779-4AFB-5123EF39525A}"/>
          </ac:spMkLst>
        </pc:spChg>
        <pc:picChg chg="add del">
          <ac:chgData name="Emmerson, Leslie" userId="db73a151-a9e8-44d5-a799-7db004d25860" providerId="ADAL" clId="{989E56B4-1DE1-4D8D-A409-3A601418C064}" dt="2025-12-10T21:38:10.298" v="1" actId="478"/>
          <ac:picMkLst>
            <pc:docMk/>
            <pc:sldMk cId="4018677167" sldId="263"/>
            <ac:picMk id="1026" creationId="{A75226B3-3E4F-B3EA-E265-434732A5A734}"/>
          </ac:picMkLst>
        </pc:picChg>
        <pc:picChg chg="add del">
          <ac:chgData name="Emmerson, Leslie" userId="db73a151-a9e8-44d5-a799-7db004d25860" providerId="ADAL" clId="{989E56B4-1DE1-4D8D-A409-3A601418C064}" dt="2025-12-10T21:38:37.600" v="3" actId="478"/>
          <ac:picMkLst>
            <pc:docMk/>
            <pc:sldMk cId="4018677167" sldId="263"/>
            <ac:picMk id="1028" creationId="{120F4962-9DEB-690D-8423-6F4FF75F703F}"/>
          </ac:picMkLst>
        </pc:picChg>
      </pc:sldChg>
      <pc:sldChg chg="addSp delSp modSp mod">
        <pc:chgData name="Emmerson, Leslie" userId="db73a151-a9e8-44d5-a799-7db004d25860" providerId="ADAL" clId="{989E56B4-1DE1-4D8D-A409-3A601418C064}" dt="2025-12-10T21:43:10.569" v="64" actId="1076"/>
        <pc:sldMkLst>
          <pc:docMk/>
          <pc:sldMk cId="1171849336" sldId="2147376708"/>
        </pc:sldMkLst>
        <pc:spChg chg="mod">
          <ac:chgData name="Emmerson, Leslie" userId="db73a151-a9e8-44d5-a799-7db004d25860" providerId="ADAL" clId="{989E56B4-1DE1-4D8D-A409-3A601418C064}" dt="2025-12-10T21:43:04.960" v="63" actId="1076"/>
          <ac:spMkLst>
            <pc:docMk/>
            <pc:sldMk cId="1171849336" sldId="2147376708"/>
            <ac:spMk id="2" creationId="{965A094D-78C7-6DB5-A599-22A2153ED40B}"/>
          </ac:spMkLst>
        </pc:spChg>
        <pc:spChg chg="add del mod">
          <ac:chgData name="Emmerson, Leslie" userId="db73a151-a9e8-44d5-a799-7db004d25860" providerId="ADAL" clId="{989E56B4-1DE1-4D8D-A409-3A601418C064}" dt="2025-12-10T21:41:51.517" v="29" actId="478"/>
          <ac:spMkLst>
            <pc:docMk/>
            <pc:sldMk cId="1171849336" sldId="2147376708"/>
            <ac:spMk id="6" creationId="{141CF536-8B7A-F055-85AD-4ED83C0C4807}"/>
          </ac:spMkLst>
        </pc:spChg>
        <pc:spChg chg="add del mod">
          <ac:chgData name="Emmerson, Leslie" userId="db73a151-a9e8-44d5-a799-7db004d25860" providerId="ADAL" clId="{989E56B4-1DE1-4D8D-A409-3A601418C064}" dt="2025-12-10T21:42:07.879" v="51" actId="478"/>
          <ac:spMkLst>
            <pc:docMk/>
            <pc:sldMk cId="1171849336" sldId="2147376708"/>
            <ac:spMk id="8" creationId="{CFF1323F-E681-58F5-0AD3-72891070BA29}"/>
          </ac:spMkLst>
        </pc:spChg>
        <pc:spChg chg="del">
          <ac:chgData name="Emmerson, Leslie" userId="db73a151-a9e8-44d5-a799-7db004d25860" providerId="ADAL" clId="{989E56B4-1DE1-4D8D-A409-3A601418C064}" dt="2025-12-10T21:42:04.916" v="50" actId="478"/>
          <ac:spMkLst>
            <pc:docMk/>
            <pc:sldMk cId="1171849336" sldId="2147376708"/>
            <ac:spMk id="9" creationId="{13F562EC-33C2-6F21-70CD-1A8EDBEAC2EC}"/>
          </ac:spMkLst>
        </pc:spChg>
        <pc:spChg chg="del">
          <ac:chgData name="Emmerson, Leslie" userId="db73a151-a9e8-44d5-a799-7db004d25860" providerId="ADAL" clId="{989E56B4-1DE1-4D8D-A409-3A601418C064}" dt="2025-12-10T21:41:30.022" v="24" actId="478"/>
          <ac:spMkLst>
            <pc:docMk/>
            <pc:sldMk cId="1171849336" sldId="2147376708"/>
            <ac:spMk id="10" creationId="{6DDB1763-4815-7FEC-C532-3F29E1C1EC92}"/>
          </ac:spMkLst>
        </pc:spChg>
        <pc:picChg chg="add mod modCrop">
          <ac:chgData name="Emmerson, Leslie" userId="db73a151-a9e8-44d5-a799-7db004d25860" providerId="ADAL" clId="{989E56B4-1DE1-4D8D-A409-3A601418C064}" dt="2025-12-10T21:43:10.569" v="64" actId="1076"/>
          <ac:picMkLst>
            <pc:docMk/>
            <pc:sldMk cId="1171849336" sldId="2147376708"/>
            <ac:picMk id="4" creationId="{9F4462A1-396D-4F27-D4EB-24ABA5BEAFF8}"/>
          </ac:picMkLst>
        </pc:picChg>
        <pc:picChg chg="del">
          <ac:chgData name="Emmerson, Leslie" userId="db73a151-a9e8-44d5-a799-7db004d25860" providerId="ADAL" clId="{989E56B4-1DE1-4D8D-A409-3A601418C064}" dt="2025-12-10T21:41:21.178" v="20" actId="478"/>
          <ac:picMkLst>
            <pc:docMk/>
            <pc:sldMk cId="1171849336" sldId="2147376708"/>
            <ac:picMk id="13" creationId="{9D57D838-11DC-A70F-1A77-9FBF51CAFFBE}"/>
          </ac:picMkLst>
        </pc:picChg>
        <pc:picChg chg="del mod">
          <ac:chgData name="Emmerson, Leslie" userId="db73a151-a9e8-44d5-a799-7db004d25860" providerId="ADAL" clId="{989E56B4-1DE1-4D8D-A409-3A601418C064}" dt="2025-12-10T21:42:56.104" v="60" actId="478"/>
          <ac:picMkLst>
            <pc:docMk/>
            <pc:sldMk cId="1171849336" sldId="2147376708"/>
            <ac:picMk id="18" creationId="{4CA99EF9-5282-2F60-CD3D-28470EC5BFEF}"/>
          </ac:picMkLst>
        </pc:picChg>
      </pc:sldChg>
      <pc:sldChg chg="del">
        <pc:chgData name="Emmerson, Leslie" userId="db73a151-a9e8-44d5-a799-7db004d25860" providerId="ADAL" clId="{989E56B4-1DE1-4D8D-A409-3A601418C064}" dt="2025-12-10T21:43:46.360" v="65" actId="47"/>
        <pc:sldMkLst>
          <pc:docMk/>
          <pc:sldMk cId="2130140732" sldId="2147376721"/>
        </pc:sldMkLst>
      </pc:sldChg>
      <pc:sldChg chg="modAnim">
        <pc:chgData name="Emmerson, Leslie" userId="db73a151-a9e8-44d5-a799-7db004d25860" providerId="ADAL" clId="{989E56B4-1DE1-4D8D-A409-3A601418C064}" dt="2025-12-10T21:40:09.337" v="19"/>
        <pc:sldMkLst>
          <pc:docMk/>
          <pc:sldMk cId="2008985217" sldId="214737672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4CDF51-1DF1-904A-B449-4F84B8710443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64CBF-AD61-D74D-9DE9-0E3D66ADD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062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161BF-9C87-534A-0D1A-63B6892F3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2FA0D6-51D6-D772-67B2-C55067C181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238535-4B8F-86C6-1201-8CC75C9999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E2EE1-28EB-65EC-5B3D-557896CEC8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64CBF-AD61-D74D-9DE9-0E3D66ADDF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337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8E1BE-6ECE-7882-CCE9-153CE5570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E34D7A-62A5-0655-A401-7EDCBC4542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397A2F-EA84-081B-C0AB-2467B1E388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BC4D6-F091-B944-9B61-098E784960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64CBF-AD61-D74D-9DE9-0E3D66ADDF1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86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64CBF-AD61-D74D-9DE9-0E3D66ADDF1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30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emf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bg1"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A9C9AAF-B63D-090A-F367-0DF258DBAA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AC29C1F-5127-373B-428F-DDA7F7EF72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4354753"/>
            <a:ext cx="7886700" cy="39187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1000" b="1" i="0" baseline="0">
                <a:solidFill>
                  <a:srgbClr val="DD6EB4"/>
                </a:solidFill>
                <a:latin typeface="Recoleta Bold" pitchFamily="2" charset="77"/>
              </a:defRPr>
            </a:lvl1pPr>
          </a:lstStyle>
          <a:p>
            <a:r>
              <a:rPr lang="en-US"/>
              <a:t>FY26 SPRING</a:t>
            </a:r>
            <a:br>
              <a:rPr lang="en-US"/>
            </a:br>
            <a:r>
              <a:rPr lang="en-US"/>
              <a:t>TITLE GOES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4111F7-93D1-9AE6-553D-9BDA1222DC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17980" y="3918326"/>
            <a:ext cx="2512371" cy="37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0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A62DDE-D434-3310-6EC0-BD2635460C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3999" cy="5143500"/>
          </a:xfrm>
          <a:prstGeom prst="rect">
            <a:avLst/>
          </a:prstGeom>
        </p:spPr>
      </p:pic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B9C0081D-197A-9149-BE85-E93F502317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8159" y="2343490"/>
            <a:ext cx="5947681" cy="28132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aseline="0">
                <a:solidFill>
                  <a:schemeClr val="bg1"/>
                </a:solidFill>
                <a:effectLst>
                  <a:outerShdw blurRad="159991" dist="38100" dir="5400000" algn="t" rotWithShape="0">
                    <a:srgbClr val="97409E">
                      <a:alpha val="68508"/>
                    </a:srgbClr>
                  </a:outerShdw>
                </a:effectLst>
                <a:latin typeface="Proxima Nova" panose="02000506030000020004" pitchFamily="2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Born This Way Super Glow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E13051C-2045-12C8-B288-57556015C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49" y="2559504"/>
            <a:ext cx="7886700" cy="401108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2600" b="1" i="0" baseline="0">
                <a:solidFill>
                  <a:schemeClr val="bg1"/>
                </a:solidFill>
                <a:effectLst>
                  <a:outerShdw blurRad="163028" dist="38100" dir="5400000" algn="t" rotWithShape="0">
                    <a:srgbClr val="97409E">
                      <a:alpha val="96471"/>
                    </a:srgbClr>
                  </a:outerShdw>
                </a:effectLst>
                <a:latin typeface="Recoleta Bold" pitchFamily="2" charset="77"/>
              </a:defRPr>
            </a:lvl1pPr>
          </a:lstStyle>
          <a:p>
            <a:r>
              <a:rPr lang="en-US"/>
              <a:t>Graphic Assets</a:t>
            </a:r>
          </a:p>
        </p:txBody>
      </p:sp>
    </p:spTree>
    <p:extLst>
      <p:ext uri="{BB962C8B-B14F-4D97-AF65-F5344CB8AC3E}">
        <p14:creationId xmlns:p14="http://schemas.microsoft.com/office/powerpoint/2010/main" val="277540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FC46F1E-79F0-0C71-FE3E-F2EE73F085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4C78C21D-851D-4B2F-4C32-2F52B565B3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1" y="271308"/>
            <a:ext cx="7886700" cy="19526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aseline="0">
                <a:solidFill>
                  <a:srgbClr val="F563C0"/>
                </a:solidFill>
                <a:latin typeface="Proxima Nova" panose="02000506030000020004" pitchFamily="2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41D9F1-A1E5-24CB-7598-AE7DB75443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9122"/>
            <a:ext cx="7886700" cy="207648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1200" b="1" i="0" baseline="0">
                <a:solidFill>
                  <a:srgbClr val="F563C0"/>
                </a:solidFill>
                <a:latin typeface="Recoleta Bold" pitchFamily="2" charset="77"/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07ED4-325A-9237-6196-10858E216FB6}"/>
              </a:ext>
            </a:extLst>
          </p:cNvPr>
          <p:cNvSpPr txBox="1">
            <a:spLocks/>
          </p:cNvSpPr>
          <p:nvPr userDrawn="1"/>
        </p:nvSpPr>
        <p:spPr>
          <a:xfrm>
            <a:off x="4414745" y="4839986"/>
            <a:ext cx="314509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FE380EA-64CB-4F42-93ED-9FA5341E947C}" type="slidenum">
              <a:rPr lang="en-US" sz="600" b="1" i="0" baseline="0" smtClean="0">
                <a:solidFill>
                  <a:schemeClr val="bg1"/>
                </a:solidFill>
                <a:latin typeface="Proxima Nova" panose="02000506030000020004" pitchFamily="2" charset="0"/>
              </a:rPr>
              <a:pPr algn="ctr"/>
              <a:t>‹#›</a:t>
            </a:fld>
            <a:endParaRPr lang="en-US" sz="600" b="1" i="0" baseline="0">
              <a:solidFill>
                <a:schemeClr val="bg1"/>
              </a:solidFill>
              <a:latin typeface="Proxima Nova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277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A43742D-AF3B-6847-6903-5FD3A95DB7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F6031EA9-61D2-8957-69E3-80F0834CC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1" y="271308"/>
            <a:ext cx="7886700" cy="19526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aseline="0">
                <a:solidFill>
                  <a:srgbClr val="DD6EB4"/>
                </a:solidFill>
                <a:latin typeface="Proxima Nova" panose="02000506030000020004" pitchFamily="2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E96DA1-BD20-362F-F5EF-59CC7D0BD1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9122"/>
            <a:ext cx="7886700" cy="207648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1200" b="1" i="0" baseline="0">
                <a:solidFill>
                  <a:srgbClr val="DD6EB4"/>
                </a:solidFill>
                <a:latin typeface="Recoleta Bold" pitchFamily="2" charset="77"/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32E396-4FB8-73F3-C01D-C325E9C10B5B}"/>
              </a:ext>
            </a:extLst>
          </p:cNvPr>
          <p:cNvSpPr txBox="1">
            <a:spLocks/>
          </p:cNvSpPr>
          <p:nvPr userDrawn="1"/>
        </p:nvSpPr>
        <p:spPr>
          <a:xfrm>
            <a:off x="4414745" y="4839986"/>
            <a:ext cx="314509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FE380EA-64CB-4F42-93ED-9FA5341E947C}" type="slidenum">
              <a:rPr lang="en-US" sz="600" b="1" i="0" baseline="0" smtClean="0">
                <a:solidFill>
                  <a:schemeClr val="bg1"/>
                </a:solidFill>
                <a:latin typeface="Proxima Nova" panose="02000506030000020004" pitchFamily="2" charset="0"/>
              </a:rPr>
              <a:pPr algn="ctr"/>
              <a:t>‹#›</a:t>
            </a:fld>
            <a:endParaRPr lang="en-US" sz="600" b="1" i="0" baseline="0">
              <a:solidFill>
                <a:schemeClr val="bg1"/>
              </a:solidFill>
              <a:latin typeface="Proxima Nova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728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AD3F74E-0441-E8ED-6115-A7B2271BA1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itle 27">
            <a:extLst>
              <a:ext uri="{FF2B5EF4-FFF2-40B4-BE49-F238E27FC236}">
                <a16:creationId xmlns:a16="http://schemas.microsoft.com/office/drawing/2014/main" id="{B660FB66-6026-9718-5294-F70245D5F9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652" y="328488"/>
            <a:ext cx="3949548" cy="496888"/>
          </a:xfrm>
          <a:prstGeom prst="rect">
            <a:avLst/>
          </a:prstGeom>
        </p:spPr>
        <p:txBody>
          <a:bodyPr/>
          <a:lstStyle>
            <a:lvl1pPr>
              <a:defRPr lang="en-US" sz="3300" kern="1200" cap="all" baseline="0">
                <a:solidFill>
                  <a:srgbClr val="F83392"/>
                </a:solidFill>
                <a:latin typeface="Recoleta Bold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F23BE10-1AE0-78A6-5BED-F0F258B929F0}"/>
              </a:ext>
            </a:extLst>
          </p:cNvPr>
          <p:cNvSpPr txBox="1">
            <a:spLocks/>
          </p:cNvSpPr>
          <p:nvPr userDrawn="1"/>
        </p:nvSpPr>
        <p:spPr>
          <a:xfrm>
            <a:off x="8762581" y="4818078"/>
            <a:ext cx="314509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FE380EA-64CB-4F42-93ED-9FA5341E947C}" type="slidenum">
              <a:rPr lang="en-US" sz="700" baseline="0" smtClean="0">
                <a:solidFill>
                  <a:schemeClr val="tx1"/>
                </a:solidFill>
                <a:latin typeface="Proxima Nova" panose="02000506030000020004" pitchFamily="2" charset="0"/>
              </a:rPr>
              <a:pPr algn="ctr"/>
              <a:t>‹#›</a:t>
            </a:fld>
            <a:endParaRPr lang="en-US" sz="700" baseline="0" dirty="0">
              <a:solidFill>
                <a:schemeClr val="tx1"/>
              </a:solidFill>
              <a:latin typeface="Proxima Nova" panose="02000506030000020004" pitchFamily="2" charset="0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B5F46C7-0816-43D7-4FC9-C9FD978ABC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0652" y="825375"/>
            <a:ext cx="3949548" cy="40364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820"/>
              </a:lnSpc>
              <a:buFontTx/>
              <a:buNone/>
              <a:defRPr sz="1100" baseline="0">
                <a:solidFill>
                  <a:schemeClr val="tx1"/>
                </a:solidFill>
                <a:latin typeface="Proxima Nova Medium" panose="02000506030000020004" pitchFamily="2" charset="0"/>
              </a:defRPr>
            </a:lvl1pPr>
            <a:lvl2pPr marL="457200" indent="0">
              <a:lnSpc>
                <a:spcPts val="820"/>
              </a:lnSpc>
              <a:buFontTx/>
              <a:buNone/>
              <a:defRPr sz="1100" baseline="0">
                <a:solidFill>
                  <a:schemeClr val="tx1"/>
                </a:solidFill>
                <a:latin typeface="Proxima Nova Medium" panose="02000506030000020004" pitchFamily="2" charset="0"/>
              </a:defRPr>
            </a:lvl2pPr>
            <a:lvl3pPr marL="914400" indent="0">
              <a:lnSpc>
                <a:spcPts val="820"/>
              </a:lnSpc>
              <a:buFontTx/>
              <a:buNone/>
              <a:defRPr sz="1100" baseline="0">
                <a:solidFill>
                  <a:schemeClr val="tx1"/>
                </a:solidFill>
                <a:latin typeface="Proxima Nova Medium" panose="02000506030000020004" pitchFamily="2" charset="0"/>
              </a:defRPr>
            </a:lvl3pPr>
            <a:lvl4pPr marL="1371600" indent="0">
              <a:lnSpc>
                <a:spcPts val="820"/>
              </a:lnSpc>
              <a:buFontTx/>
              <a:buNone/>
              <a:defRPr sz="1100" baseline="0">
                <a:solidFill>
                  <a:schemeClr val="tx1"/>
                </a:solidFill>
                <a:latin typeface="Proxima Nova Medium" panose="02000506030000020004" pitchFamily="2" charset="0"/>
              </a:defRPr>
            </a:lvl4pPr>
            <a:lvl5pPr marL="1828800" indent="0">
              <a:lnSpc>
                <a:spcPts val="820"/>
              </a:lnSpc>
              <a:buFontTx/>
              <a:buNone/>
              <a:defRPr sz="1100" baseline="0">
                <a:solidFill>
                  <a:schemeClr val="tx1"/>
                </a:solidFill>
                <a:latin typeface="Proxima Nova Medium" panose="02000506030000020004" pitchFamily="2" charset="0"/>
              </a:defRPr>
            </a:lvl5pPr>
          </a:lstStyle>
          <a:p>
            <a:pPr lvl="0"/>
            <a:r>
              <a:rPr lang="en-US" dirty="0"/>
              <a:t>Insert </a:t>
            </a:r>
            <a:r>
              <a:rPr lang="en-US" dirty="0" err="1"/>
              <a:t>subcopy</a:t>
            </a:r>
            <a:r>
              <a:rPr lang="en-US" dirty="0"/>
              <a:t>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657B6A-FE5E-69CB-BC72-3F183D0EA2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652" y="4638953"/>
            <a:ext cx="397372" cy="352117"/>
          </a:xfrm>
          <a:prstGeom prst="rect">
            <a:avLst/>
          </a:prstGeom>
        </p:spPr>
      </p:pic>
      <p:pic>
        <p:nvPicPr>
          <p:cNvPr id="2" name="Picture 1" descr="A pink rectangle with a white border&#10;&#10;AI-generated content may be incorrect.">
            <a:extLst>
              <a:ext uri="{FF2B5EF4-FFF2-40B4-BE49-F238E27FC236}">
                <a16:creationId xmlns:a16="http://schemas.microsoft.com/office/drawing/2014/main" id="{32C95F4D-33AD-3591-04C1-A37CF25F1BA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 flipV="1">
            <a:off x="110129" y="5443521"/>
            <a:ext cx="374503" cy="374502"/>
          </a:xfrm>
          <a:prstGeom prst="rect">
            <a:avLst/>
          </a:prstGeom>
        </p:spPr>
      </p:pic>
      <p:pic>
        <p:nvPicPr>
          <p:cNvPr id="3" name="Picture 2" descr="A pink rectangle with a black center&#10;&#10;AI-generated content may be incorrect.">
            <a:extLst>
              <a:ext uri="{FF2B5EF4-FFF2-40B4-BE49-F238E27FC236}">
                <a16:creationId xmlns:a16="http://schemas.microsoft.com/office/drawing/2014/main" id="{C14E5807-3605-A55E-A5D7-84125900FA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 flipV="1">
            <a:off x="542003" y="5443520"/>
            <a:ext cx="374503" cy="374502"/>
          </a:xfrm>
          <a:prstGeom prst="rect">
            <a:avLst/>
          </a:prstGeom>
        </p:spPr>
      </p:pic>
      <p:pic>
        <p:nvPicPr>
          <p:cNvPr id="4" name="Picture 3" descr="A pink background with a square&#10;&#10;AI-generated content may be incorrect.">
            <a:extLst>
              <a:ext uri="{FF2B5EF4-FFF2-40B4-BE49-F238E27FC236}">
                <a16:creationId xmlns:a16="http://schemas.microsoft.com/office/drawing/2014/main" id="{E40F30F8-19CE-42F7-8EE6-0ECCD898A83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flipH="1" flipV="1">
            <a:off x="1001974" y="5443519"/>
            <a:ext cx="374503" cy="374502"/>
          </a:xfrm>
          <a:prstGeom prst="rect">
            <a:avLst/>
          </a:prstGeom>
        </p:spPr>
      </p:pic>
      <p:pic>
        <p:nvPicPr>
          <p:cNvPr id="5" name="Picture 4" descr="A pink heart on a black background&#10;&#10;AI-generated content may be incorrect.">
            <a:extLst>
              <a:ext uri="{FF2B5EF4-FFF2-40B4-BE49-F238E27FC236}">
                <a16:creationId xmlns:a16="http://schemas.microsoft.com/office/drawing/2014/main" id="{2EA8D3C4-E9B2-2D5D-097A-4FBF2C7999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6074" y="5288752"/>
            <a:ext cx="694795" cy="690708"/>
          </a:xfrm>
          <a:prstGeom prst="rect">
            <a:avLst/>
          </a:prstGeom>
        </p:spPr>
      </p:pic>
      <p:pic>
        <p:nvPicPr>
          <p:cNvPr id="7" name="Picture 6" descr="A pink heart on a black background&#10;&#10;AI-generated content may be incorrect.">
            <a:extLst>
              <a:ext uri="{FF2B5EF4-FFF2-40B4-BE49-F238E27FC236}">
                <a16:creationId xmlns:a16="http://schemas.microsoft.com/office/drawing/2014/main" id="{B75F0C64-D6B4-FF2B-8673-A3ED20E3D02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942565" y="5287460"/>
            <a:ext cx="690708" cy="686621"/>
          </a:xfrm>
          <a:prstGeom prst="rect">
            <a:avLst/>
          </a:prstGeom>
        </p:spPr>
      </p:pic>
      <p:pic>
        <p:nvPicPr>
          <p:cNvPr id="8" name="Picture 7" descr="A pink heart on a black background&#10;&#10;AI-generated content may be incorrect.">
            <a:extLst>
              <a:ext uri="{FF2B5EF4-FFF2-40B4-BE49-F238E27FC236}">
                <a16:creationId xmlns:a16="http://schemas.microsoft.com/office/drawing/2014/main" id="{321D3BCC-2E55-1FFE-9DFC-47CADC680AA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484969" y="5288752"/>
            <a:ext cx="694795" cy="69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09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heart shaped object in a pink sky&#10;&#10;AI-generated content may be incorrect.">
            <a:extLst>
              <a:ext uri="{FF2B5EF4-FFF2-40B4-BE49-F238E27FC236}">
                <a16:creationId xmlns:a16="http://schemas.microsoft.com/office/drawing/2014/main" id="{958E98CB-33E8-BEBF-C6D2-EC78EAB19C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A heart shaped object in a pink sky&#10;&#10;AI-generated content may be incorrect.">
            <a:extLst>
              <a:ext uri="{FF2B5EF4-FFF2-40B4-BE49-F238E27FC236}">
                <a16:creationId xmlns:a16="http://schemas.microsoft.com/office/drawing/2014/main" id="{FD6F716C-52E1-3941-9D2B-E64181FF4C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9BA9FB-527D-2696-FC08-7967EDB5B9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363487"/>
            <a:ext cx="7886700" cy="993775"/>
          </a:xfrm>
          <a:prstGeom prst="rect">
            <a:avLst/>
          </a:prstGeom>
        </p:spPr>
        <p:txBody>
          <a:bodyPr/>
          <a:lstStyle>
            <a:lvl1pPr algn="ctr">
              <a:defRPr cap="all" baseline="0">
                <a:solidFill>
                  <a:srgbClr val="F83392"/>
                </a:solidFill>
                <a:latin typeface="Recoleta Bold" pitchFamily="2" charset="77"/>
              </a:defRPr>
            </a:lvl1pPr>
          </a:lstStyle>
          <a:p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146950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56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9" r:id="rId2"/>
    <p:sldLayoutId id="2147483668" r:id="rId3"/>
    <p:sldLayoutId id="2147483670" r:id="rId4"/>
    <p:sldLayoutId id="2147483672" r:id="rId5"/>
    <p:sldLayoutId id="2147483673" r:id="rId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37FA4823-AC10-E779-4AFB-5123EF39525A}"/>
              </a:ext>
            </a:extLst>
          </p:cNvPr>
          <p:cNvSpPr txBox="1">
            <a:spLocks/>
          </p:cNvSpPr>
          <p:nvPr/>
        </p:nvSpPr>
        <p:spPr>
          <a:xfrm>
            <a:off x="1565831" y="4241788"/>
            <a:ext cx="5574187" cy="516402"/>
          </a:xfrm>
          <a:prstGeom prst="rect">
            <a:avLst/>
          </a:prstGeom>
        </p:spPr>
        <p:txBody>
          <a:bodyPr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cap="all" baseline="0">
                <a:solidFill>
                  <a:srgbClr val="EE1A85"/>
                </a:solidFill>
                <a:latin typeface="Recoleta Bold" pitchFamily="2" charset="77"/>
                <a:ea typeface="+mj-ea"/>
                <a:cs typeface="+mj-cs"/>
              </a:defRPr>
            </a:lvl1pPr>
          </a:lstStyle>
          <a:p>
            <a:pPr defTabSz="685783">
              <a:defRPr/>
            </a:pPr>
            <a:r>
              <a:rPr lang="en-US" sz="3600" b="1" dirty="0">
                <a:solidFill>
                  <a:srgbClr val="F8BEDB"/>
                </a:solidFill>
              </a:rPr>
              <a:t> </a:t>
            </a:r>
            <a:r>
              <a:rPr lang="en-US" sz="2800" b="1" dirty="0">
                <a:solidFill>
                  <a:srgbClr val="F8BEDB"/>
                </a:solidFill>
              </a:rPr>
              <a:t>x</a:t>
            </a:r>
            <a:r>
              <a:rPr lang="en-US" sz="3600" b="1" dirty="0">
                <a:solidFill>
                  <a:srgbClr val="F8BEDB"/>
                </a:solidFill>
              </a:rPr>
              <a:t>   SEPHORA</a:t>
            </a:r>
            <a:endParaRPr lang="en-US" sz="3600" i="1" dirty="0">
              <a:solidFill>
                <a:srgbClr val="F8BED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677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6F549-5AC4-C5CD-6B5F-F618167B0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different colors of lip gloss&#10;&#10;AI-generated content may be incorrect.">
            <a:extLst>
              <a:ext uri="{FF2B5EF4-FFF2-40B4-BE49-F238E27FC236}">
                <a16:creationId xmlns:a16="http://schemas.microsoft.com/office/drawing/2014/main" id="{0E9D7300-4AB5-8F1A-752D-DB06FB989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0" y="1557337"/>
            <a:ext cx="2867025" cy="2867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DD6EB4">
                <a:alpha val="70000"/>
              </a:srgbClr>
            </a:outerShdw>
          </a:effectLst>
        </p:spPr>
      </p:pic>
      <p:pic>
        <p:nvPicPr>
          <p:cNvPr id="5" name="Picture 4" descr="A collage of different lips&#10;&#10;AI-generated content may be incorrect.">
            <a:extLst>
              <a:ext uri="{FF2B5EF4-FFF2-40B4-BE49-F238E27FC236}">
                <a16:creationId xmlns:a16="http://schemas.microsoft.com/office/drawing/2014/main" id="{25388812-B972-A804-DDFB-EBEBD2B47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86" y="1557337"/>
            <a:ext cx="2867025" cy="2867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DD6EB4">
                <a:alpha val="70000"/>
              </a:srgbClr>
            </a:outerShdw>
          </a:effectLst>
        </p:spPr>
      </p:pic>
      <p:pic>
        <p:nvPicPr>
          <p:cNvPr id="8" name="Picture 7" descr="A collage of different lips&#10;&#10;AI-generated content may be incorrect.">
            <a:extLst>
              <a:ext uri="{FF2B5EF4-FFF2-40B4-BE49-F238E27FC236}">
                <a16:creationId xmlns:a16="http://schemas.microsoft.com/office/drawing/2014/main" id="{792A686C-7763-F487-911F-B5A4EFDBF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1455" y="1557336"/>
            <a:ext cx="2868459" cy="2867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DD6EB4">
                <a:alpha val="70000"/>
              </a:srgbClr>
            </a:outerShdw>
          </a:effectLst>
        </p:spPr>
      </p:pic>
      <p:sp>
        <p:nvSpPr>
          <p:cNvPr id="19" name="Title 11">
            <a:extLst>
              <a:ext uri="{FF2B5EF4-FFF2-40B4-BE49-F238E27FC236}">
                <a16:creationId xmlns:a16="http://schemas.microsoft.com/office/drawing/2014/main" id="{B5056832-30A7-403D-2706-739D7A3DF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651" y="328488"/>
            <a:ext cx="5705323" cy="496888"/>
          </a:xfrm>
        </p:spPr>
        <p:txBody>
          <a:bodyPr/>
          <a:lstStyle/>
          <a:p>
            <a:r>
              <a:rPr lang="en-US" dirty="0"/>
              <a:t>LIP INJECTION LIP GLOSS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C1550D8E-ECE4-12A2-407B-6AB0B6875C7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652" y="825375"/>
            <a:ext cx="3949548" cy="403645"/>
          </a:xfrm>
        </p:spPr>
        <p:txBody>
          <a:bodyPr/>
          <a:lstStyle/>
          <a:p>
            <a:r>
              <a:rPr lang="en-US" dirty="0"/>
              <a:t>Cooling Instant Lip Plumper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6CBDB7-C8EC-CC46-BDE5-4A77E2263FA7}"/>
              </a:ext>
            </a:extLst>
          </p:cNvPr>
          <p:cNvSpPr txBox="1">
            <a:spLocks/>
          </p:cNvSpPr>
          <p:nvPr/>
        </p:nvSpPr>
        <p:spPr>
          <a:xfrm>
            <a:off x="136449" y="1027197"/>
            <a:ext cx="8871103" cy="403645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cap="all" baseline="0">
                <a:solidFill>
                  <a:srgbClr val="FF1C6E"/>
                </a:solidFill>
                <a:latin typeface="Recoleta Bold" pitchFamily="2" charset="77"/>
                <a:ea typeface="+mj-ea"/>
                <a:cs typeface="+mj-cs"/>
              </a:defRPr>
            </a:lvl1pPr>
          </a:lstStyle>
          <a:p>
            <a:r>
              <a:rPr lang="en-US" sz="1600" cap="none" baseline="0" dirty="0">
                <a:solidFill>
                  <a:srgbClr val="F83392"/>
                </a:solidFill>
              </a:rPr>
              <a:t>Shade Swatches</a:t>
            </a:r>
          </a:p>
        </p:txBody>
      </p:sp>
    </p:spTree>
    <p:extLst>
      <p:ext uri="{BB962C8B-B14F-4D97-AF65-F5344CB8AC3E}">
        <p14:creationId xmlns:p14="http://schemas.microsoft.com/office/powerpoint/2010/main" val="3154242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E11E2-7B9A-51A5-1F14-C3202C4F6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A094D-78C7-6DB5-A599-22A2153ED40B}"/>
              </a:ext>
            </a:extLst>
          </p:cNvPr>
          <p:cNvSpPr txBox="1">
            <a:spLocks/>
          </p:cNvSpPr>
          <p:nvPr/>
        </p:nvSpPr>
        <p:spPr>
          <a:xfrm>
            <a:off x="-2492451" y="2168105"/>
            <a:ext cx="8871103" cy="403645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cap="all" baseline="0">
                <a:solidFill>
                  <a:srgbClr val="FF1C6E"/>
                </a:solidFill>
                <a:latin typeface="Recoleta Bold" pitchFamily="2" charset="77"/>
                <a:ea typeface="+mj-ea"/>
                <a:cs typeface="+mj-cs"/>
              </a:defRPr>
            </a:lvl1pPr>
          </a:lstStyle>
          <a:p>
            <a:r>
              <a:rPr lang="en-US" sz="2000" cap="none" baseline="0" dirty="0">
                <a:solidFill>
                  <a:srgbClr val="F83392"/>
                </a:solidFill>
              </a:rPr>
              <a:t>Lip Plumping Comparison Chart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4462A1-396D-4F27-D4EB-24ABA5BEAF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930"/>
          <a:stretch>
            <a:fillRect/>
          </a:stretch>
        </p:blipFill>
        <p:spPr>
          <a:xfrm>
            <a:off x="3892627" y="0"/>
            <a:ext cx="4972050" cy="51525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71849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8330C-9645-6F62-58C1-2773AE0EC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6156C8C-45EF-5352-DB70-578E7F4566A5}"/>
              </a:ext>
            </a:extLst>
          </p:cNvPr>
          <p:cNvGrpSpPr/>
          <p:nvPr/>
        </p:nvGrpSpPr>
        <p:grpSpPr>
          <a:xfrm>
            <a:off x="2768742" y="255044"/>
            <a:ext cx="3037185" cy="2316706"/>
            <a:chOff x="675682" y="799267"/>
            <a:chExt cx="3912159" cy="3232280"/>
          </a:xfrm>
        </p:grpSpPr>
        <p:sp>
          <p:nvSpPr>
            <p:cNvPr id="4" name="Heart 2">
              <a:extLst>
                <a:ext uri="{FF2B5EF4-FFF2-40B4-BE49-F238E27FC236}">
                  <a16:creationId xmlns:a16="http://schemas.microsoft.com/office/drawing/2014/main" id="{A1DF0FB4-6788-6889-D5AF-F5C8AB87EF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2589" y="799267"/>
              <a:ext cx="3535252" cy="3232280"/>
            </a:xfrm>
            <a:custGeom>
              <a:avLst/>
              <a:gdLst>
                <a:gd name="connsiteX0" fmla="*/ 949691 w 1899381"/>
                <a:gd name="connsiteY0" fmla="*/ 400959 h 1603834"/>
                <a:gd name="connsiteX1" fmla="*/ 949691 w 1899381"/>
                <a:gd name="connsiteY1" fmla="*/ 1603834 h 1603834"/>
                <a:gd name="connsiteX2" fmla="*/ 949691 w 1899381"/>
                <a:gd name="connsiteY2" fmla="*/ 400959 h 1603834"/>
                <a:gd name="connsiteX0" fmla="*/ 864213 w 1916622"/>
                <a:gd name="connsiteY0" fmla="*/ 338156 h 1782855"/>
                <a:gd name="connsiteX1" fmla="*/ 1000239 w 1916622"/>
                <a:gd name="connsiteY1" fmla="*/ 1782855 h 1782855"/>
                <a:gd name="connsiteX2" fmla="*/ 864213 w 1916622"/>
                <a:gd name="connsiteY2" fmla="*/ 338156 h 1782855"/>
                <a:gd name="connsiteX0" fmla="*/ 864213 w 1963654"/>
                <a:gd name="connsiteY0" fmla="*/ 338156 h 1782855"/>
                <a:gd name="connsiteX1" fmla="*/ 1000239 w 1963654"/>
                <a:gd name="connsiteY1" fmla="*/ 1782855 h 1782855"/>
                <a:gd name="connsiteX2" fmla="*/ 864213 w 1963654"/>
                <a:gd name="connsiteY2" fmla="*/ 338156 h 1782855"/>
                <a:gd name="connsiteX0" fmla="*/ 951931 w 2051372"/>
                <a:gd name="connsiteY0" fmla="*/ 224366 h 1669065"/>
                <a:gd name="connsiteX1" fmla="*/ 1087957 w 2051372"/>
                <a:gd name="connsiteY1" fmla="*/ 1669065 h 1669065"/>
                <a:gd name="connsiteX2" fmla="*/ 951931 w 2051372"/>
                <a:gd name="connsiteY2" fmla="*/ 224366 h 1669065"/>
                <a:gd name="connsiteX0" fmla="*/ 933706 w 2033147"/>
                <a:gd name="connsiteY0" fmla="*/ 239961 h 1684660"/>
                <a:gd name="connsiteX1" fmla="*/ 1069732 w 2033147"/>
                <a:gd name="connsiteY1" fmla="*/ 1684660 h 1684660"/>
                <a:gd name="connsiteX2" fmla="*/ 933706 w 2033147"/>
                <a:gd name="connsiteY2" fmla="*/ 239961 h 1684660"/>
                <a:gd name="connsiteX0" fmla="*/ 1021600 w 2028524"/>
                <a:gd name="connsiteY0" fmla="*/ 231659 h 1736815"/>
                <a:gd name="connsiteX1" fmla="*/ 1021600 w 2028524"/>
                <a:gd name="connsiteY1" fmla="*/ 1736815 h 1736815"/>
                <a:gd name="connsiteX2" fmla="*/ 1021600 w 2028524"/>
                <a:gd name="connsiteY2" fmla="*/ 231659 h 1736815"/>
                <a:gd name="connsiteX0" fmla="*/ 1021600 w 2045019"/>
                <a:gd name="connsiteY0" fmla="*/ 231659 h 1736815"/>
                <a:gd name="connsiteX1" fmla="*/ 1021600 w 2045019"/>
                <a:gd name="connsiteY1" fmla="*/ 1736815 h 1736815"/>
                <a:gd name="connsiteX2" fmla="*/ 1021600 w 2045019"/>
                <a:gd name="connsiteY2" fmla="*/ 231659 h 1736815"/>
                <a:gd name="connsiteX0" fmla="*/ 1028174 w 2051593"/>
                <a:gd name="connsiteY0" fmla="*/ 223648 h 1728804"/>
                <a:gd name="connsiteX1" fmla="*/ 1028174 w 2051593"/>
                <a:gd name="connsiteY1" fmla="*/ 1728804 h 1728804"/>
                <a:gd name="connsiteX2" fmla="*/ 1028174 w 2051593"/>
                <a:gd name="connsiteY2" fmla="*/ 223648 h 1728804"/>
                <a:gd name="connsiteX0" fmla="*/ 1018209 w 2051758"/>
                <a:gd name="connsiteY0" fmla="*/ 222703 h 1735416"/>
                <a:gd name="connsiteX1" fmla="*/ 1033323 w 2051758"/>
                <a:gd name="connsiteY1" fmla="*/ 1735416 h 1735416"/>
                <a:gd name="connsiteX2" fmla="*/ 1018209 w 2051758"/>
                <a:gd name="connsiteY2" fmla="*/ 222703 h 1735416"/>
                <a:gd name="connsiteX0" fmla="*/ 1018209 w 2051758"/>
                <a:gd name="connsiteY0" fmla="*/ 220641 h 1750071"/>
                <a:gd name="connsiteX1" fmla="*/ 1033323 w 2051758"/>
                <a:gd name="connsiteY1" fmla="*/ 1750071 h 1750071"/>
                <a:gd name="connsiteX2" fmla="*/ 1018209 w 2051758"/>
                <a:gd name="connsiteY2" fmla="*/ 220641 h 1750071"/>
                <a:gd name="connsiteX0" fmla="*/ 1014541 w 2051842"/>
                <a:gd name="connsiteY0" fmla="*/ 218614 h 1764761"/>
                <a:gd name="connsiteX1" fmla="*/ 1035238 w 2051842"/>
                <a:gd name="connsiteY1" fmla="*/ 1764761 h 1764761"/>
                <a:gd name="connsiteX2" fmla="*/ 1014541 w 2051842"/>
                <a:gd name="connsiteY2" fmla="*/ 218614 h 1764761"/>
                <a:gd name="connsiteX0" fmla="*/ 1014541 w 2081170"/>
                <a:gd name="connsiteY0" fmla="*/ 218614 h 1764761"/>
                <a:gd name="connsiteX1" fmla="*/ 1035238 w 2081170"/>
                <a:gd name="connsiteY1" fmla="*/ 1764761 h 1764761"/>
                <a:gd name="connsiteX2" fmla="*/ 1014541 w 2081170"/>
                <a:gd name="connsiteY2" fmla="*/ 218614 h 1764761"/>
                <a:gd name="connsiteX0" fmla="*/ 1046075 w 2112704"/>
                <a:gd name="connsiteY0" fmla="*/ 214386 h 1760533"/>
                <a:gd name="connsiteX1" fmla="*/ 1066772 w 2112704"/>
                <a:gd name="connsiteY1" fmla="*/ 1760533 h 1760533"/>
                <a:gd name="connsiteX2" fmla="*/ 1046075 w 2112704"/>
                <a:gd name="connsiteY2" fmla="*/ 214386 h 1760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2704" h="1760533">
                  <a:moveTo>
                    <a:pt x="1046075" y="214386"/>
                  </a:moveTo>
                  <a:cubicBezTo>
                    <a:pt x="1630705" y="-449131"/>
                    <a:pt x="3110509" y="608573"/>
                    <a:pt x="1066772" y="1760533"/>
                  </a:cubicBezTo>
                  <a:cubicBezTo>
                    <a:pt x="-959878" y="664677"/>
                    <a:pt x="408545" y="-486917"/>
                    <a:pt x="1046075" y="214386"/>
                  </a:cubicBezTo>
                  <a:close/>
                </a:path>
              </a:pathLst>
            </a:custGeom>
            <a:solidFill>
              <a:schemeClr val="bg1"/>
            </a:solidFill>
            <a:ln w="34925">
              <a:solidFill>
                <a:srgbClr val="B6629F"/>
              </a:solidFill>
            </a:ln>
            <a:effectLst>
              <a:innerShdw blurRad="63500" dist="76200" dir="11580000">
                <a:srgbClr val="8C3A58">
                  <a:alpha val="92315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 dirty="0">
                <a:ln>
                  <a:solidFill>
                    <a:srgbClr val="9D56C6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Heart 2">
              <a:extLst>
                <a:ext uri="{FF2B5EF4-FFF2-40B4-BE49-F238E27FC236}">
                  <a16:creationId xmlns:a16="http://schemas.microsoft.com/office/drawing/2014/main" id="{983746D2-7176-A202-E29E-22F8BA7236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53" y="1009595"/>
              <a:ext cx="3204724" cy="2811622"/>
            </a:xfrm>
            <a:custGeom>
              <a:avLst/>
              <a:gdLst>
                <a:gd name="connsiteX0" fmla="*/ 949691 w 1899381"/>
                <a:gd name="connsiteY0" fmla="*/ 400959 h 1603834"/>
                <a:gd name="connsiteX1" fmla="*/ 949691 w 1899381"/>
                <a:gd name="connsiteY1" fmla="*/ 1603834 h 1603834"/>
                <a:gd name="connsiteX2" fmla="*/ 949691 w 1899381"/>
                <a:gd name="connsiteY2" fmla="*/ 400959 h 1603834"/>
                <a:gd name="connsiteX0" fmla="*/ 864213 w 1916622"/>
                <a:gd name="connsiteY0" fmla="*/ 338156 h 1782855"/>
                <a:gd name="connsiteX1" fmla="*/ 1000239 w 1916622"/>
                <a:gd name="connsiteY1" fmla="*/ 1782855 h 1782855"/>
                <a:gd name="connsiteX2" fmla="*/ 864213 w 1916622"/>
                <a:gd name="connsiteY2" fmla="*/ 338156 h 1782855"/>
                <a:gd name="connsiteX0" fmla="*/ 864213 w 1963654"/>
                <a:gd name="connsiteY0" fmla="*/ 338156 h 1782855"/>
                <a:gd name="connsiteX1" fmla="*/ 1000239 w 1963654"/>
                <a:gd name="connsiteY1" fmla="*/ 1782855 h 1782855"/>
                <a:gd name="connsiteX2" fmla="*/ 864213 w 1963654"/>
                <a:gd name="connsiteY2" fmla="*/ 338156 h 1782855"/>
                <a:gd name="connsiteX0" fmla="*/ 951931 w 2051372"/>
                <a:gd name="connsiteY0" fmla="*/ 224366 h 1669065"/>
                <a:gd name="connsiteX1" fmla="*/ 1087957 w 2051372"/>
                <a:gd name="connsiteY1" fmla="*/ 1669065 h 1669065"/>
                <a:gd name="connsiteX2" fmla="*/ 951931 w 2051372"/>
                <a:gd name="connsiteY2" fmla="*/ 224366 h 1669065"/>
                <a:gd name="connsiteX0" fmla="*/ 933706 w 2033147"/>
                <a:gd name="connsiteY0" fmla="*/ 239961 h 1684660"/>
                <a:gd name="connsiteX1" fmla="*/ 1069732 w 2033147"/>
                <a:gd name="connsiteY1" fmla="*/ 1684660 h 1684660"/>
                <a:gd name="connsiteX2" fmla="*/ 933706 w 2033147"/>
                <a:gd name="connsiteY2" fmla="*/ 239961 h 1684660"/>
                <a:gd name="connsiteX0" fmla="*/ 1021600 w 2028524"/>
                <a:gd name="connsiteY0" fmla="*/ 231659 h 1736815"/>
                <a:gd name="connsiteX1" fmla="*/ 1021600 w 2028524"/>
                <a:gd name="connsiteY1" fmla="*/ 1736815 h 1736815"/>
                <a:gd name="connsiteX2" fmla="*/ 1021600 w 2028524"/>
                <a:gd name="connsiteY2" fmla="*/ 231659 h 1736815"/>
                <a:gd name="connsiteX0" fmla="*/ 1021600 w 2045019"/>
                <a:gd name="connsiteY0" fmla="*/ 231659 h 1736815"/>
                <a:gd name="connsiteX1" fmla="*/ 1021600 w 2045019"/>
                <a:gd name="connsiteY1" fmla="*/ 1736815 h 1736815"/>
                <a:gd name="connsiteX2" fmla="*/ 1021600 w 2045019"/>
                <a:gd name="connsiteY2" fmla="*/ 231659 h 1736815"/>
                <a:gd name="connsiteX0" fmla="*/ 1028174 w 2051593"/>
                <a:gd name="connsiteY0" fmla="*/ 223648 h 1728804"/>
                <a:gd name="connsiteX1" fmla="*/ 1028174 w 2051593"/>
                <a:gd name="connsiteY1" fmla="*/ 1728804 h 1728804"/>
                <a:gd name="connsiteX2" fmla="*/ 1028174 w 2051593"/>
                <a:gd name="connsiteY2" fmla="*/ 223648 h 1728804"/>
                <a:gd name="connsiteX0" fmla="*/ 1018209 w 2051758"/>
                <a:gd name="connsiteY0" fmla="*/ 222703 h 1735416"/>
                <a:gd name="connsiteX1" fmla="*/ 1033323 w 2051758"/>
                <a:gd name="connsiteY1" fmla="*/ 1735416 h 1735416"/>
                <a:gd name="connsiteX2" fmla="*/ 1018209 w 2051758"/>
                <a:gd name="connsiteY2" fmla="*/ 222703 h 1735416"/>
                <a:gd name="connsiteX0" fmla="*/ 1029062 w 2062611"/>
                <a:gd name="connsiteY0" fmla="*/ 210100 h 1722813"/>
                <a:gd name="connsiteX1" fmla="*/ 1044176 w 2062611"/>
                <a:gd name="connsiteY1" fmla="*/ 1722813 h 1722813"/>
                <a:gd name="connsiteX2" fmla="*/ 1029062 w 2062611"/>
                <a:gd name="connsiteY2" fmla="*/ 210100 h 1722813"/>
                <a:gd name="connsiteX0" fmla="*/ 1029062 w 2074862"/>
                <a:gd name="connsiteY0" fmla="*/ 194658 h 1707371"/>
                <a:gd name="connsiteX1" fmla="*/ 1044176 w 2074862"/>
                <a:gd name="connsiteY1" fmla="*/ 1707371 h 1707371"/>
                <a:gd name="connsiteX2" fmla="*/ 1029062 w 2074862"/>
                <a:gd name="connsiteY2" fmla="*/ 194658 h 1707371"/>
                <a:gd name="connsiteX0" fmla="*/ 1029062 w 2078396"/>
                <a:gd name="connsiteY0" fmla="*/ 194658 h 1707371"/>
                <a:gd name="connsiteX1" fmla="*/ 1044176 w 2078396"/>
                <a:gd name="connsiteY1" fmla="*/ 1707371 h 1707371"/>
                <a:gd name="connsiteX2" fmla="*/ 1029062 w 2078396"/>
                <a:gd name="connsiteY2" fmla="*/ 194658 h 1707371"/>
                <a:gd name="connsiteX0" fmla="*/ 1024897 w 2078477"/>
                <a:gd name="connsiteY0" fmla="*/ 197696 h 1684857"/>
                <a:gd name="connsiteX1" fmla="*/ 1046399 w 2078477"/>
                <a:gd name="connsiteY1" fmla="*/ 1684857 h 1684857"/>
                <a:gd name="connsiteX2" fmla="*/ 1024897 w 2078477"/>
                <a:gd name="connsiteY2" fmla="*/ 197696 h 1684857"/>
                <a:gd name="connsiteX0" fmla="*/ 1017626 w 2071206"/>
                <a:gd name="connsiteY0" fmla="*/ 225924 h 1713085"/>
                <a:gd name="connsiteX1" fmla="*/ 1039128 w 2071206"/>
                <a:gd name="connsiteY1" fmla="*/ 1713085 h 1713085"/>
                <a:gd name="connsiteX2" fmla="*/ 1017626 w 2071206"/>
                <a:gd name="connsiteY2" fmla="*/ 225924 h 1713085"/>
                <a:gd name="connsiteX0" fmla="*/ 1017626 w 2071206"/>
                <a:gd name="connsiteY0" fmla="*/ 225924 h 1713085"/>
                <a:gd name="connsiteX1" fmla="*/ 1039128 w 2071206"/>
                <a:gd name="connsiteY1" fmla="*/ 1713085 h 1713085"/>
                <a:gd name="connsiteX2" fmla="*/ 1017626 w 2071206"/>
                <a:gd name="connsiteY2" fmla="*/ 225924 h 1713085"/>
                <a:gd name="connsiteX0" fmla="*/ 1021813 w 2071147"/>
                <a:gd name="connsiteY0" fmla="*/ 230967 h 1679428"/>
                <a:gd name="connsiteX1" fmla="*/ 1036927 w 2071147"/>
                <a:gd name="connsiteY1" fmla="*/ 1679428 h 1679428"/>
                <a:gd name="connsiteX2" fmla="*/ 1021813 w 2071147"/>
                <a:gd name="connsiteY2" fmla="*/ 230967 h 1679428"/>
                <a:gd name="connsiteX0" fmla="*/ 1021813 w 2060016"/>
                <a:gd name="connsiteY0" fmla="*/ 230967 h 1679428"/>
                <a:gd name="connsiteX1" fmla="*/ 1036927 w 2060016"/>
                <a:gd name="connsiteY1" fmla="*/ 1679428 h 1679428"/>
                <a:gd name="connsiteX2" fmla="*/ 1021813 w 2060016"/>
                <a:gd name="connsiteY2" fmla="*/ 230967 h 1679428"/>
                <a:gd name="connsiteX0" fmla="*/ 1021813 w 2051188"/>
                <a:gd name="connsiteY0" fmla="*/ 246769 h 1695230"/>
                <a:gd name="connsiteX1" fmla="*/ 1036927 w 2051188"/>
                <a:gd name="connsiteY1" fmla="*/ 1695230 h 1695230"/>
                <a:gd name="connsiteX2" fmla="*/ 1021813 w 2051188"/>
                <a:gd name="connsiteY2" fmla="*/ 246769 h 1695230"/>
                <a:gd name="connsiteX0" fmla="*/ 1012834 w 2042209"/>
                <a:gd name="connsiteY0" fmla="*/ 252107 h 1700568"/>
                <a:gd name="connsiteX1" fmla="*/ 1027948 w 2042209"/>
                <a:gd name="connsiteY1" fmla="*/ 1700568 h 1700568"/>
                <a:gd name="connsiteX2" fmla="*/ 1012834 w 2042209"/>
                <a:gd name="connsiteY2" fmla="*/ 252107 h 1700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2209" h="1700568">
                  <a:moveTo>
                    <a:pt x="1012834" y="252107"/>
                  </a:moveTo>
                  <a:cubicBezTo>
                    <a:pt x="1623016" y="-488749"/>
                    <a:pt x="2979133" y="568835"/>
                    <a:pt x="1027948" y="1700568"/>
                  </a:cubicBezTo>
                  <a:cubicBezTo>
                    <a:pt x="-926118" y="565706"/>
                    <a:pt x="394467" y="-500796"/>
                    <a:pt x="1012834" y="252107"/>
                  </a:cubicBezTo>
                  <a:close/>
                </a:path>
              </a:pathLst>
            </a:custGeom>
            <a:solidFill>
              <a:srgbClr val="FFD7DF"/>
            </a:solidFill>
            <a:ln w="12700">
              <a:noFill/>
            </a:ln>
            <a:effectLst>
              <a:outerShdw blurRad="50800" dist="38100" dir="2700000" algn="tl" rotWithShape="0">
                <a:srgbClr val="BD4C71">
                  <a:alpha val="78211"/>
                </a:srgbClr>
              </a:outerShdw>
            </a:effectLst>
          </p:spPr>
          <p:txBody>
            <a:bodyPr tIns="274320" bIns="182880" anchor="ctr" anchorCtr="1">
              <a:no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all" spc="0" normalizeH="0" baseline="0" noProof="0" dirty="0">
                <a:ln>
                  <a:solidFill>
                    <a:srgbClr val="9D56C6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omatica Bold" pitchFamily="2" charset="77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0B5889D-0C45-D727-C691-9D23FF88DAF5}"/>
                </a:ext>
              </a:extLst>
            </p:cNvPr>
            <p:cNvGrpSpPr/>
            <p:nvPr/>
          </p:nvGrpSpPr>
          <p:grpSpPr>
            <a:xfrm>
              <a:off x="675682" y="1009596"/>
              <a:ext cx="3843922" cy="2443466"/>
              <a:chOff x="2325143" y="2094142"/>
              <a:chExt cx="4552223" cy="2421815"/>
            </a:xfrm>
          </p:grpSpPr>
          <p:pic>
            <p:nvPicPr>
              <p:cNvPr id="13" name="Content Placeholder 4">
                <a:extLst>
                  <a:ext uri="{FF2B5EF4-FFF2-40B4-BE49-F238E27FC236}">
                    <a16:creationId xmlns:a16="http://schemas.microsoft.com/office/drawing/2014/main" id="{F77FE984-129A-B950-4E2F-EF5A40E0AC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91255" l="9446" r="89938">
                            <a14:foregroundMark x1="61602" y1="84791" x2="62012" y2="84411"/>
                            <a14:foregroundMark x1="22382" y1="83650" x2="16838" y2="87833"/>
                            <a14:foregroundMark x1="62834" y1="91255" x2="62834" y2="91255"/>
                            <a14:foregroundMark x1="62834" y1="90875" x2="62834" y2="90875"/>
                            <a14:foregroundMark x1="62628" y1="90875" x2="62628" y2="90875"/>
                            <a14:foregroundMark x1="62423" y1="90114" x2="62423" y2="90114"/>
                            <a14:foregroundMark x1="62423" y1="90114" x2="62423" y2="90114"/>
                            <a14:foregroundMark x1="76591" y1="46768" x2="76591" y2="46768"/>
                            <a14:foregroundMark x1="76591" y1="46768" x2="76591" y2="46768"/>
                            <a14:foregroundMark x1="76591" y1="46768" x2="76591" y2="46768"/>
                            <a14:foregroundMark x1="76591" y1="40684" x2="76591" y2="4183"/>
                            <a14:backgroundMark x1="14784" y1="0" x2="14784" y2="0"/>
                            <a14:backgroundMark x1="14784" y1="0" x2="14784" y2="0"/>
                            <a14:backgroundMark x1="17043" y1="0" x2="10678" y2="7605"/>
                            <a14:backgroundMark x1="14990" y1="0" x2="12115" y2="7605"/>
                            <a14:backgroundMark x1="19097" y1="0" x2="18070" y2="4183"/>
                            <a14:backgroundMark x1="18070" y1="4563" x2="9856" y2="8365"/>
                            <a14:backgroundMark x1="9856" y1="7605" x2="16838" y2="7985"/>
                            <a14:backgroundMark x1="36345" y1="6844" x2="25667" y2="3042"/>
                            <a14:backgroundMark x1="25462" y1="0" x2="25462" y2="2662"/>
                            <a14:backgroundMark x1="91376" y1="0" x2="91170" y2="1141"/>
                            <a14:backgroundMark x1="91170" y1="1521" x2="81109" y2="11027"/>
                            <a14:backgroundMark x1="74333" y1="23574" x2="73511" y2="25095"/>
                            <a14:backgroundMark x1="81109" y1="11027" x2="79877" y2="13308"/>
                            <a14:backgroundMark x1="71663" y1="10266" x2="71253" y2="6464"/>
                            <a14:backgroundMark x1="73511" y1="25095" x2="73306" y2="23574"/>
                            <a14:backgroundMark x1="71253" y1="6464" x2="50924" y2="12928"/>
                            <a14:backgroundMark x1="50308" y1="0" x2="50719" y2="12548"/>
                            <a14:backgroundMark x1="45791" y1="0" x2="42300" y2="6084"/>
                            <a14:backgroundMark x1="42300" y1="6464" x2="36345" y2="8365"/>
                            <a14:backgroundMark x1="47433" y1="19392" x2="47433" y2="20152"/>
                            <a14:backgroundMark x1="53388" y1="18251" x2="48460" y2="22433"/>
                            <a14:backgroundMark x1="53799" y1="18251" x2="49487" y2="21673"/>
                            <a14:backgroundMark x1="53593" y1="19392" x2="54209" y2="17871"/>
                            <a14:backgroundMark x1="53593" y1="23194" x2="50924" y2="20913"/>
                            <a14:backgroundMark x1="54209" y1="19011" x2="48665" y2="21293"/>
                            <a14:backgroundMark x1="54620" y1="19011" x2="47639" y2="22433"/>
                            <a14:backgroundMark x1="48049" y1="22433" x2="54620" y2="19772"/>
                            <a14:backgroundMark x1="54004" y1="22433" x2="54004" y2="22433"/>
                            <a14:backgroundMark x1="54004" y1="22433" x2="54004" y2="23194"/>
                            <a14:backgroundMark x1="54004" y1="23194" x2="54004" y2="23194"/>
                            <a14:backgroundMark x1="53799" y1="24335" x2="53799" y2="24335"/>
                            <a14:backgroundMark x1="53593" y1="24715" x2="53593" y2="24715"/>
                            <a14:backgroundMark x1="53593" y1="24715" x2="49897" y2="23194"/>
                            <a14:backgroundMark x1="53799" y1="22433" x2="46407" y2="25475"/>
                            <a14:backgroundMark x1="56263" y1="26236" x2="44969" y2="25095"/>
                            <a14:backgroundMark x1="44969" y1="25095" x2="51951" y2="25475"/>
                            <a14:backgroundMark x1="72074" y1="22433" x2="72279" y2="19772"/>
                            <a14:backgroundMark x1="72485" y1="23954" x2="75154" y2="25856"/>
                            <a14:backgroundMark x1="72279" y1="23574" x2="72485" y2="23574"/>
                            <a14:backgroundMark x1="72485" y1="22814" x2="71458" y2="22814"/>
                            <a14:backgroundMark x1="71458" y1="22433" x2="73306" y2="26236"/>
                            <a14:backgroundMark x1="71869" y1="26236" x2="70021" y2="25095"/>
                            <a14:backgroundMark x1="90144" y1="5323" x2="83573" y2="10266"/>
                            <a14:backgroundMark x1="74949" y1="3802" x2="75565" y2="26236"/>
                          </a14:backgroundRemoval>
                        </a14:imgEffect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70616" y="3160770"/>
                <a:ext cx="2512464" cy="1355187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6931B8E-E8FC-36C2-80D0-1BD53959E706}"/>
                  </a:ext>
                </a:extLst>
              </p:cNvPr>
              <p:cNvSpPr txBox="1"/>
              <p:nvPr/>
            </p:nvSpPr>
            <p:spPr>
              <a:xfrm>
                <a:off x="2325143" y="2094142"/>
                <a:ext cx="4552223" cy="15109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500" b="0" i="0" u="none" strike="noStrike" kern="1200" cap="none" spc="0" normalizeH="0" baseline="0" noProof="0" dirty="0">
                    <a:ln>
                      <a:solidFill>
                        <a:srgbClr val="9D56C6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roxima Nova Light" panose="02000506030000020004" pitchFamily="50" charset="0"/>
                    <a:ea typeface="+mn-ea"/>
                    <a:cs typeface="+mn-cs"/>
                  </a:rPr>
                  <a:t>PINK</a:t>
                </a: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7B4E603-05DA-39AA-EF38-65D6A0B47571}"/>
              </a:ext>
            </a:extLst>
          </p:cNvPr>
          <p:cNvSpPr txBox="1"/>
          <p:nvPr/>
        </p:nvSpPr>
        <p:spPr>
          <a:xfrm>
            <a:off x="-1394516" y="2773006"/>
            <a:ext cx="9517725" cy="36933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803C6D"/>
                </a:solidFill>
                <a:latin typeface="Calibri" panose="020F0502020204030204"/>
              </a:rPr>
              <a:t>1. What client will fall in love with Born This Way Super Glow?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803C6D"/>
              </a:solidFill>
              <a:uLnTx/>
              <a:uFillTx/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0E5FCB-24E9-5A6C-1786-FEB7FF45256D}"/>
              </a:ext>
            </a:extLst>
          </p:cNvPr>
          <p:cNvSpPr txBox="1"/>
          <p:nvPr/>
        </p:nvSpPr>
        <p:spPr>
          <a:xfrm>
            <a:off x="287980" y="3523188"/>
            <a:ext cx="8718860" cy="36933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803C6D"/>
                </a:solidFill>
                <a:latin typeface="Calibri" panose="020F0502020204030204"/>
              </a:rPr>
              <a:t>2. How could you introduce Super Glow to your client shopping their favorite moisturizer?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803C6D"/>
              </a:solidFill>
              <a:uLnTx/>
              <a:uFillTx/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0236A9-7A7B-A086-9175-6093F77DBA17}"/>
              </a:ext>
            </a:extLst>
          </p:cNvPr>
          <p:cNvSpPr txBox="1"/>
          <p:nvPr/>
        </p:nvSpPr>
        <p:spPr>
          <a:xfrm>
            <a:off x="287980" y="4232276"/>
            <a:ext cx="8718860" cy="36933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803C6D"/>
                </a:solidFill>
                <a:latin typeface="Calibri" panose="020F0502020204030204"/>
              </a:rPr>
              <a:t>3. How is Lip Injection Lip Gloss different from Lip Injection Maximum Plump?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803C6D"/>
              </a:solidFill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0898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23082-56A6-8D82-23C2-C7BD1968B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3BC5E5-4E86-EF1F-1035-64AD3A303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658" y="102521"/>
            <a:ext cx="3004684" cy="903249"/>
          </a:xfrm>
          <a:prstGeom prst="rect">
            <a:avLst/>
          </a:prstGeom>
          <a:effectLst>
            <a:outerShdw blurRad="195882" dist="38100" dir="5400000" algn="t" rotWithShape="0">
              <a:srgbClr val="B6619F">
                <a:alpha val="87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5BDF9B-B872-9C01-D2A1-767C68015A00}"/>
              </a:ext>
            </a:extLst>
          </p:cNvPr>
          <p:cNvSpPr txBox="1"/>
          <p:nvPr/>
        </p:nvSpPr>
        <p:spPr>
          <a:xfrm>
            <a:off x="2414169" y="1005770"/>
            <a:ext cx="4315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rgbClr val="B6629F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coleta Bold" pitchFamily="2" charset="77"/>
              </a:rPr>
              <a:t>What’s your</a:t>
            </a:r>
            <a:r>
              <a:rPr lang="en-US" sz="2800" b="1" i="1" dirty="0">
                <a:ln>
                  <a:solidFill>
                    <a:srgbClr val="B6629F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coleta Bold" pitchFamily="2" charset="77"/>
              </a:rPr>
              <a:t> glow-to </a:t>
            </a:r>
            <a:r>
              <a:rPr lang="en-US" sz="2800" b="1" dirty="0">
                <a:ln>
                  <a:solidFill>
                    <a:srgbClr val="B6629F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coleta Bold" pitchFamily="2" charset="77"/>
              </a:rPr>
              <a:t>look?</a:t>
            </a:r>
          </a:p>
        </p:txBody>
      </p:sp>
      <p:pic>
        <p:nvPicPr>
          <p:cNvPr id="6" name="Picture 5" descr="A person with red hair&#10;&#10;AI-generated content may be incorrect.">
            <a:extLst>
              <a:ext uri="{FF2B5EF4-FFF2-40B4-BE49-F238E27FC236}">
                <a16:creationId xmlns:a16="http://schemas.microsoft.com/office/drawing/2014/main" id="{9181DB52-1E18-ACD9-90D6-FB2AF0745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885" y="1636246"/>
            <a:ext cx="1840230" cy="1840230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342900">
              <a:schemeClr val="bg1">
                <a:alpha val="60000"/>
              </a:schemeClr>
            </a:glow>
          </a:effectLst>
        </p:spPr>
      </p:pic>
      <p:pic>
        <p:nvPicPr>
          <p:cNvPr id="8" name="Picture 7" descr="A person touching her face&#10;&#10;AI-generated content may be incorrect.">
            <a:extLst>
              <a:ext uri="{FF2B5EF4-FFF2-40B4-BE49-F238E27FC236}">
                <a16:creationId xmlns:a16="http://schemas.microsoft.com/office/drawing/2014/main" id="{66E2FE76-6839-4941-9B62-668286E5F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403" y="1620857"/>
            <a:ext cx="1840230" cy="1840230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59E1E20-0371-CF65-7F30-67ACE38EDE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1" t="13873" r="28025" b="13873"/>
          <a:stretch>
            <a:fillRect/>
          </a:stretch>
        </p:blipFill>
        <p:spPr bwMode="auto">
          <a:xfrm>
            <a:off x="6653367" y="1636246"/>
            <a:ext cx="1840230" cy="184023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749300">
              <a:schemeClr val="bg1">
                <a:alpha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FACC46-64F6-D2FA-A4D8-E2EBE37D7E15}"/>
              </a:ext>
            </a:extLst>
          </p:cNvPr>
          <p:cNvSpPr txBox="1"/>
          <p:nvPr/>
        </p:nvSpPr>
        <p:spPr>
          <a:xfrm>
            <a:off x="229779" y="3583732"/>
            <a:ext cx="2441448" cy="110799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SOFT &amp; SWEET GLOW</a:t>
            </a:r>
          </a:p>
          <a:p>
            <a:pPr algn="ctr"/>
            <a:r>
              <a:rPr lang="en-US" sz="1600" dirty="0"/>
              <a:t>You love an effortless, subtle glow with a whisper of radiance, totally dreamy.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751704-9B4D-530F-C1EA-6D0B4126BB69}"/>
              </a:ext>
            </a:extLst>
          </p:cNvPr>
          <p:cNvSpPr txBox="1"/>
          <p:nvPr/>
        </p:nvSpPr>
        <p:spPr>
          <a:xfrm>
            <a:off x="3189807" y="3664884"/>
            <a:ext cx="27643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SUN-KISSED GLOW GETTER</a:t>
            </a:r>
          </a:p>
          <a:p>
            <a:pPr algn="ctr"/>
            <a:r>
              <a:rPr lang="en-US" sz="1600" dirty="0"/>
              <a:t>You’re the definition of golden hour. You like a fresh, healthy, lit from within glow.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E62F65-DEB3-D620-3720-3354844C8ED4}"/>
              </a:ext>
            </a:extLst>
          </p:cNvPr>
          <p:cNvSpPr txBox="1"/>
          <p:nvPr/>
        </p:nvSpPr>
        <p:spPr>
          <a:xfrm>
            <a:off x="6263642" y="3664884"/>
            <a:ext cx="27643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CHARACTER GLOW</a:t>
            </a:r>
          </a:p>
          <a:p>
            <a:pPr algn="ctr"/>
            <a:r>
              <a:rPr lang="en-US" sz="1600" dirty="0"/>
              <a:t>You don’t walk into a room; you </a:t>
            </a:r>
            <a:r>
              <a:rPr lang="en-US" sz="1600" i="1" dirty="0"/>
              <a:t>enter the scene</a:t>
            </a:r>
            <a:r>
              <a:rPr lang="en-US" sz="1600" dirty="0"/>
              <a:t>. Your glow is bold, fearless &amp; contagious.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694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927CDA-55F8-4499-5110-7D45DE9049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Multi-Use Highlighting Skin Enhancer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4A9998-4478-D8E5-421F-0E0308AD7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BORN THIS WAY SUPER GLOW</a:t>
            </a:r>
          </a:p>
        </p:txBody>
      </p:sp>
      <p:pic>
        <p:nvPicPr>
          <p:cNvPr id="5" name="Picture 4" descr="A bottle of liquid foundation&#10;&#10;AI-generated content may be incorrect.">
            <a:extLst>
              <a:ext uri="{FF2B5EF4-FFF2-40B4-BE49-F238E27FC236}">
                <a16:creationId xmlns:a16="http://schemas.microsoft.com/office/drawing/2014/main" id="{C3E95BDB-B871-6271-2392-F8978FB17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38756"/>
            <a:ext cx="4123744" cy="41237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DD6EB4">
                <a:alpha val="70000"/>
              </a:srgbClr>
            </a:outerShdw>
          </a:effec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566B1D2-B9C9-BDEE-71F4-B0B4C5DCAA7C}"/>
              </a:ext>
            </a:extLst>
          </p:cNvPr>
          <p:cNvSpPr txBox="1">
            <a:spLocks/>
          </p:cNvSpPr>
          <p:nvPr/>
        </p:nvSpPr>
        <p:spPr>
          <a:xfrm>
            <a:off x="4715458" y="1471344"/>
            <a:ext cx="4227374" cy="2000583"/>
          </a:xfrm>
          <a:prstGeom prst="rect">
            <a:avLst/>
          </a:prstGeom>
        </p:spPr>
        <p:txBody>
          <a:bodyPr lIns="73152" rIns="137160"/>
          <a:lstStyle>
            <a:lvl1pPr marL="0" indent="0" algn="l" defTabSz="685800" rtl="0" eaLnBrk="1" latinLnBrk="0" hangingPunct="1">
              <a:lnSpc>
                <a:spcPts val="820"/>
              </a:lnSpc>
              <a:spcBef>
                <a:spcPts val="750"/>
              </a:spcBef>
              <a:buFontTx/>
              <a:buNone/>
              <a:defRPr sz="900" kern="1200" baseline="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262890" indent="-137160" algn="l" defTabSz="685800" rtl="0" eaLnBrk="1" latinLnBrk="0" hangingPunct="1">
              <a:lnSpc>
                <a:spcPts val="820"/>
              </a:lnSpc>
              <a:spcBef>
                <a:spcPts val="375"/>
              </a:spcBef>
              <a:buSzPct val="90000"/>
              <a:buFontTx/>
              <a:buBlip>
                <a:blip r:embed="rId3"/>
              </a:buBlip>
              <a:defRPr sz="900" kern="1200" baseline="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265176" indent="-137160" algn="l" defTabSz="685800" rtl="0" eaLnBrk="1" latinLnBrk="0" hangingPunct="1">
              <a:lnSpc>
                <a:spcPts val="820"/>
              </a:lnSpc>
              <a:spcBef>
                <a:spcPts val="375"/>
              </a:spcBef>
              <a:buSzPct val="90000"/>
              <a:buFontTx/>
              <a:buBlip>
                <a:blip r:embed="rId4"/>
              </a:buBlip>
              <a:defRPr sz="900" kern="1200" baseline="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ts val="820"/>
              </a:lnSpc>
              <a:spcBef>
                <a:spcPts val="375"/>
              </a:spcBef>
              <a:buFontTx/>
              <a:buNone/>
              <a:defRPr sz="900" kern="1200" baseline="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ts val="820"/>
              </a:lnSpc>
              <a:spcBef>
                <a:spcPts val="375"/>
              </a:spcBef>
              <a:buFontTx/>
              <a:buNone/>
              <a:defRPr sz="900" kern="1200" baseline="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Aft>
                <a:spcPts val="600"/>
              </a:spcAft>
              <a:buSzPct val="85000"/>
              <a:buBlip>
                <a:blip r:embed="rId5"/>
              </a:buBlip>
            </a:pPr>
            <a:r>
              <a:rPr lang="en-US" sz="1400" dirty="0"/>
              <a:t>Multi-Use Formula Can Be Used on Face &amp; Body to achieve all your skin glowing goals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SzPct val="85000"/>
              <a:buBlip>
                <a:blip r:embed="rId5"/>
              </a:buBlip>
            </a:pPr>
            <a:r>
              <a:rPr lang="en-US" sz="1400" dirty="0"/>
              <a:t>Wear Alone or With Makeup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SzPct val="85000"/>
              <a:buBlip>
                <a:blip r:embed="rId5"/>
              </a:buBlip>
            </a:pPr>
            <a:r>
              <a:rPr lang="en-US" sz="1400" dirty="0"/>
              <a:t>Smooths &amp; Illuminates Skin’s Appearance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SzPct val="85000"/>
              <a:buBlip>
                <a:blip r:embed="rId5"/>
              </a:buBlip>
            </a:pPr>
            <a:r>
              <a:rPr lang="en-US" sz="1400" dirty="0"/>
              <a:t>Formulated With a Complex of 12 Emollients + Hyaluronic Acid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SzPct val="85000"/>
              <a:buBlip>
                <a:blip r:embed="rId5"/>
              </a:buBlip>
            </a:pPr>
            <a:r>
              <a:rPr lang="en-US" sz="1400" dirty="0"/>
              <a:t>Hydrating Formula hydrates like skincare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SzPct val="85000"/>
              <a:buBlip>
                <a:blip r:embed="rId5"/>
              </a:buBlip>
            </a:pPr>
            <a:r>
              <a:rPr lang="en-US" sz="1400" dirty="0"/>
              <a:t>Always radiant, Never greasy</a:t>
            </a:r>
          </a:p>
          <a:p>
            <a:pPr lvl="1">
              <a:lnSpc>
                <a:spcPct val="100000"/>
              </a:lnSpc>
              <a:spcAft>
                <a:spcPts val="800"/>
              </a:spcAft>
              <a:buSzPct val="85000"/>
              <a:buBlip>
                <a:blip r:embed="rId5"/>
              </a:buBlip>
            </a:pPr>
            <a:r>
              <a:rPr lang="en-US" sz="1400" dirty="0"/>
              <a:t>Pearlescent &amp; Luminous, never Metallic or Glittery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7FB75B-16CC-75CE-A7C2-DB4E54AD565F}"/>
              </a:ext>
            </a:extLst>
          </p:cNvPr>
          <p:cNvSpPr txBox="1"/>
          <p:nvPr/>
        </p:nvSpPr>
        <p:spPr>
          <a:xfrm>
            <a:off x="4572000" y="638756"/>
            <a:ext cx="458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563C0"/>
                </a:solidFill>
                <a:latin typeface="Recoleta Bold" pitchFamily="2" charset="77"/>
              </a:rPr>
              <a:t>Formulated with 80% Skincaring Ingredients for a Hydrated, Luminous Complexion</a:t>
            </a:r>
          </a:p>
        </p:txBody>
      </p:sp>
    </p:spTree>
    <p:extLst>
      <p:ext uri="{BB962C8B-B14F-4D97-AF65-F5344CB8AC3E}">
        <p14:creationId xmlns:p14="http://schemas.microsoft.com/office/powerpoint/2010/main" val="4227970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6351E-9DA8-2225-FD60-A09FA3D8B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C467191-A80C-20F5-EBCA-95B0AC6274DC}"/>
              </a:ext>
            </a:extLst>
          </p:cNvPr>
          <p:cNvSpPr txBox="1">
            <a:spLocks/>
          </p:cNvSpPr>
          <p:nvPr/>
        </p:nvSpPr>
        <p:spPr>
          <a:xfrm>
            <a:off x="4904082" y="586404"/>
            <a:ext cx="4148478" cy="3970691"/>
          </a:xfrm>
          <a:prstGeom prst="rect">
            <a:avLst/>
          </a:prstGeom>
        </p:spPr>
        <p:txBody>
          <a:bodyPr lIns="73152" rIns="137160"/>
          <a:lstStyle>
            <a:lvl1pPr marL="0" indent="0" algn="l" defTabSz="685800" rtl="0" eaLnBrk="1" latinLnBrk="0" hangingPunct="1">
              <a:lnSpc>
                <a:spcPts val="820"/>
              </a:lnSpc>
              <a:spcBef>
                <a:spcPts val="750"/>
              </a:spcBef>
              <a:buFontTx/>
              <a:buNone/>
              <a:defRPr sz="900" kern="1200" baseline="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262890" indent="-137160" algn="l" defTabSz="685800" rtl="0" eaLnBrk="1" latinLnBrk="0" hangingPunct="1">
              <a:lnSpc>
                <a:spcPts val="82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900" kern="1200" baseline="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265176" indent="-137160" algn="l" defTabSz="685800" rtl="0" eaLnBrk="1" latinLnBrk="0" hangingPunct="1">
              <a:lnSpc>
                <a:spcPts val="820"/>
              </a:lnSpc>
              <a:spcBef>
                <a:spcPts val="375"/>
              </a:spcBef>
              <a:buSzPct val="90000"/>
              <a:buFontTx/>
              <a:buBlip>
                <a:blip r:embed="rId3"/>
              </a:buBlip>
              <a:defRPr sz="900" kern="1200" baseline="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ts val="820"/>
              </a:lnSpc>
              <a:spcBef>
                <a:spcPts val="375"/>
              </a:spcBef>
              <a:buFontTx/>
              <a:buNone/>
              <a:defRPr sz="900" kern="1200" baseline="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ts val="820"/>
              </a:lnSpc>
              <a:spcBef>
                <a:spcPts val="375"/>
              </a:spcBef>
              <a:buFontTx/>
              <a:buNone/>
              <a:defRPr sz="900" kern="1200" baseline="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b="1" dirty="0">
              <a:solidFill>
                <a:srgbClr val="F563C0"/>
              </a:solidFill>
            </a:endParaRPr>
          </a:p>
          <a:p>
            <a:pPr algn="ctr" defTabSz="457200">
              <a:lnSpc>
                <a:spcPct val="100000"/>
              </a:lnSpc>
            </a:pPr>
            <a:r>
              <a:rPr lang="en-US" sz="1150" b="1" dirty="0">
                <a:solidFill>
                  <a:srgbClr val="F563C0"/>
                </a:solidFill>
                <a:latin typeface="Recoleta Bold" pitchFamily="2" charset="77"/>
              </a:rPr>
              <a:t>1. TO PRIME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100" dirty="0"/>
              <a:t>Apply all over before using </a:t>
            </a:r>
            <a:r>
              <a:rPr lang="en-US" sz="1100" b="1" dirty="0"/>
              <a:t>Born This Way Foundation</a:t>
            </a:r>
            <a:r>
              <a:rPr lang="en-US" sz="1100" dirty="0"/>
              <a:t> for a subtle, lit from within glow.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100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100" dirty="0"/>
              <a:t>TIP: For a natural, soft glow apply directly from the wand and blend using fingertips. For a more highlighted and glazed look, stipple with a dense brush.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500" dirty="0"/>
          </a:p>
          <a:p>
            <a:pPr algn="ctr" defTabSz="457200">
              <a:lnSpc>
                <a:spcPct val="100000"/>
              </a:lnSpc>
            </a:pPr>
            <a:r>
              <a:rPr lang="en-US" sz="1150" b="1" dirty="0">
                <a:solidFill>
                  <a:srgbClr val="F563C0"/>
                </a:solidFill>
                <a:latin typeface="Recoleta Bold" pitchFamily="2" charset="77"/>
              </a:rPr>
              <a:t>2. MIXED WITH FOUNDATION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100" dirty="0"/>
              <a:t>Before you apply, customize your radiance by mixing it with your </a:t>
            </a:r>
            <a:r>
              <a:rPr lang="en-US" sz="1100" b="1" dirty="0"/>
              <a:t>Born This Way Foundation</a:t>
            </a:r>
            <a:r>
              <a:rPr lang="en-US" sz="1100" dirty="0"/>
              <a:t> shade on the back of your hand for a pearl-like finish.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500" dirty="0"/>
          </a:p>
          <a:p>
            <a:pPr algn="ctr">
              <a:lnSpc>
                <a:spcPct val="100000"/>
              </a:lnSpc>
            </a:pPr>
            <a:r>
              <a:rPr lang="en-US" sz="1150" b="1" dirty="0">
                <a:solidFill>
                  <a:srgbClr val="F563C0"/>
                </a:solidFill>
                <a:latin typeface="Recoleta Bold" pitchFamily="2" charset="77"/>
              </a:rPr>
              <a:t>3. ON TOP OF FOUNDATION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100" dirty="0"/>
              <a:t>After applying your </a:t>
            </a:r>
            <a:r>
              <a:rPr lang="en-US" sz="1100" b="1" dirty="0"/>
              <a:t>Born This Way Foundation</a:t>
            </a:r>
            <a:r>
              <a:rPr lang="en-US" sz="1100" dirty="0"/>
              <a:t>, tap &amp; softly blend along the tops of the cheekbones, down the nose, above the cupid’s bow, etc. for a beaming luminous look.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500" dirty="0"/>
          </a:p>
          <a:p>
            <a:pPr algn="ctr">
              <a:lnSpc>
                <a:spcPct val="100000"/>
              </a:lnSpc>
            </a:pPr>
            <a:r>
              <a:rPr lang="en-US" sz="1150" b="1" dirty="0">
                <a:solidFill>
                  <a:srgbClr val="F563C0"/>
                </a:solidFill>
                <a:latin typeface="Recoleta Bold" pitchFamily="2" charset="77"/>
              </a:rPr>
              <a:t>4. ON FACE &amp; BODY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100" dirty="0"/>
              <a:t>For an all-over glow, use alone on face, décolleté, or shoulders and anywhere else you want that all-over-glazed glow.</a:t>
            </a:r>
          </a:p>
          <a:p>
            <a:pPr algn="ctr"/>
            <a:endParaRPr lang="en-US" dirty="0"/>
          </a:p>
        </p:txBody>
      </p:sp>
      <p:pic>
        <p:nvPicPr>
          <p:cNvPr id="12" name="Picture 11" descr="A collage of women with different makeup&#10;&#10;AI-generated content may be incorrect.">
            <a:extLst>
              <a:ext uri="{FF2B5EF4-FFF2-40B4-BE49-F238E27FC236}">
                <a16:creationId xmlns:a16="http://schemas.microsoft.com/office/drawing/2014/main" id="{E1EFC546-1817-BAA8-4D72-373C30DE0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54" y="763234"/>
            <a:ext cx="4025646" cy="40256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DD6EB4">
                <a:alpha val="70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99EB1B-4472-1578-EDF1-7E7FA59D1F61}"/>
              </a:ext>
            </a:extLst>
          </p:cNvPr>
          <p:cNvSpPr txBox="1"/>
          <p:nvPr/>
        </p:nvSpPr>
        <p:spPr>
          <a:xfrm>
            <a:off x="4692321" y="16995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563C0"/>
                </a:solidFill>
              </a:rPr>
              <a:t>WEAR IT FOUR WAYS!</a:t>
            </a:r>
          </a:p>
        </p:txBody>
      </p:sp>
    </p:spTree>
    <p:extLst>
      <p:ext uri="{BB962C8B-B14F-4D97-AF65-F5344CB8AC3E}">
        <p14:creationId xmlns:p14="http://schemas.microsoft.com/office/powerpoint/2010/main" val="2825174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13B9B-73C5-4246-8337-D69949615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43FA0-42ED-4950-98BD-1411B60D60C6}"/>
              </a:ext>
            </a:extLst>
          </p:cNvPr>
          <p:cNvSpPr txBox="1"/>
          <p:nvPr/>
        </p:nvSpPr>
        <p:spPr>
          <a:xfrm>
            <a:off x="2898229" y="134855"/>
            <a:ext cx="33475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563C0"/>
                </a:solidFill>
                <a:latin typeface="Recoleta Bold" pitchFamily="2" charset="77"/>
              </a:rPr>
              <a:t>SHADE ASSORTMENT</a:t>
            </a:r>
          </a:p>
        </p:txBody>
      </p:sp>
      <p:pic>
        <p:nvPicPr>
          <p:cNvPr id="8" name="Picture 7" descr="A group of hands holding foundation samples&#10;&#10;AI-generated content may be incorrect.">
            <a:extLst>
              <a:ext uri="{FF2B5EF4-FFF2-40B4-BE49-F238E27FC236}">
                <a16:creationId xmlns:a16="http://schemas.microsoft.com/office/drawing/2014/main" id="{94423B98-2AFD-25A0-CD8B-083AE26D2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48" y="830922"/>
            <a:ext cx="3808800" cy="380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DD6EB4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76093B-83B0-19CA-1EF3-BD9763B7BF13}"/>
              </a:ext>
            </a:extLst>
          </p:cNvPr>
          <p:cNvSpPr txBox="1"/>
          <p:nvPr/>
        </p:nvSpPr>
        <p:spPr>
          <a:xfrm>
            <a:off x="5033352" y="770864"/>
            <a:ext cx="3347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563C0"/>
                </a:solidFill>
                <a:effectLst/>
                <a:uLnTx/>
                <a:uFillTx/>
                <a:latin typeface="Recoleta Bold" pitchFamily="2" charset="77"/>
                <a:ea typeface="+mn-ea"/>
                <a:cs typeface="+mn-cs"/>
              </a:rPr>
              <a:t>POINTS OF DIFFERENCE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F6CD3CF-7262-EDD9-D339-16799983B132}"/>
              </a:ext>
            </a:extLst>
          </p:cNvPr>
          <p:cNvSpPr txBox="1">
            <a:spLocks/>
          </p:cNvSpPr>
          <p:nvPr/>
        </p:nvSpPr>
        <p:spPr>
          <a:xfrm>
            <a:off x="4571999" y="1468429"/>
            <a:ext cx="4270249" cy="3013426"/>
          </a:xfrm>
          <a:prstGeom prst="rect">
            <a:avLst/>
          </a:prstGeom>
        </p:spPr>
        <p:txBody>
          <a:bodyPr lIns="0" rIns="137160"/>
          <a:lstStyle>
            <a:lvl1pPr marL="0" indent="0" algn="l" defTabSz="685800" rtl="0" eaLnBrk="1" latinLnBrk="0" hangingPunct="1">
              <a:lnSpc>
                <a:spcPts val="820"/>
              </a:lnSpc>
              <a:spcBef>
                <a:spcPts val="750"/>
              </a:spcBef>
              <a:buFontTx/>
              <a:buNone/>
              <a:defRPr sz="900" kern="1200" baseline="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262890" indent="-137160" algn="l" defTabSz="685800" rtl="0" eaLnBrk="1" latinLnBrk="0" hangingPunct="1">
              <a:lnSpc>
                <a:spcPts val="820"/>
              </a:lnSpc>
              <a:spcBef>
                <a:spcPts val="375"/>
              </a:spcBef>
              <a:buSzPct val="90000"/>
              <a:buFontTx/>
              <a:buBlip>
                <a:blip r:embed="rId3"/>
              </a:buBlip>
              <a:defRPr sz="900" kern="1200" baseline="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265176" indent="-137160" algn="l" defTabSz="685800" rtl="0" eaLnBrk="1" latinLnBrk="0" hangingPunct="1">
              <a:lnSpc>
                <a:spcPts val="820"/>
              </a:lnSpc>
              <a:spcBef>
                <a:spcPts val="375"/>
              </a:spcBef>
              <a:buSzPct val="90000"/>
              <a:buFontTx/>
              <a:buBlip>
                <a:blip r:embed="rId4"/>
              </a:buBlip>
              <a:defRPr sz="900" kern="1200" baseline="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ts val="820"/>
              </a:lnSpc>
              <a:spcBef>
                <a:spcPts val="375"/>
              </a:spcBef>
              <a:buFontTx/>
              <a:buNone/>
              <a:defRPr sz="900" kern="1200" baseline="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ts val="820"/>
              </a:lnSpc>
              <a:spcBef>
                <a:spcPts val="375"/>
              </a:spcBef>
              <a:buFontTx/>
              <a:buNone/>
              <a:defRPr sz="900" kern="1200" baseline="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13716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600"/>
              </a:spcAft>
              <a:buClrTx/>
              <a:buSzPct val="85000"/>
              <a:buFontTx/>
              <a:buBlip>
                <a:blip r:embed="rId5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+mn-cs"/>
              </a:rPr>
              <a:t>80% skincaring ingredients for a hydrated, luminous complexion.</a:t>
            </a:r>
          </a:p>
          <a:p>
            <a:pPr marL="457200" marR="0" lvl="1" indent="-13716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600"/>
              </a:spcAft>
              <a:buClrTx/>
              <a:buSzPct val="85000"/>
              <a:buFontTx/>
              <a:buBlip>
                <a:blip r:embed="rId5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+mn-cs"/>
              </a:rPr>
              <a:t>Not oily or greasy.</a:t>
            </a:r>
          </a:p>
          <a:p>
            <a:pPr marL="457200" marR="0" lvl="1" indent="-13716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600"/>
              </a:spcAft>
              <a:buClrTx/>
              <a:buSzPct val="85000"/>
              <a:buFontTx/>
              <a:buBlip>
                <a:blip r:embed="rId5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+mn-cs"/>
              </a:rPr>
              <a:t>Pearlescent &amp; luminous, never metallic or glittery.</a:t>
            </a:r>
          </a:p>
          <a:p>
            <a:pPr marL="457200" marR="0" lvl="1" indent="-13716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600"/>
              </a:spcAft>
              <a:buClrTx/>
              <a:buSzPct val="85000"/>
              <a:buFontTx/>
              <a:buBlip>
                <a:blip r:embed="rId5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+mn-cs"/>
              </a:rPr>
              <a:t>Smooths &amp; illuminates without drying, settling into lines, or emphasizing texture.</a:t>
            </a:r>
          </a:p>
          <a:p>
            <a:pPr marL="457200" marR="0" lvl="1" indent="-13716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600"/>
              </a:spcAft>
              <a:buClrTx/>
              <a:buSzPct val="85000"/>
              <a:buFontTx/>
              <a:buBlip>
                <a:blip r:embed="rId5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+mn-cs"/>
              </a:rPr>
              <a:t>Anyone can you use any shade.</a:t>
            </a:r>
          </a:p>
        </p:txBody>
      </p:sp>
    </p:spTree>
    <p:extLst>
      <p:ext uri="{BB962C8B-B14F-4D97-AF65-F5344CB8AC3E}">
        <p14:creationId xmlns:p14="http://schemas.microsoft.com/office/powerpoint/2010/main" val="2635036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86415-5FDD-2207-B20A-8D7834233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27D226E-79EE-D7F6-1E69-E909A5218D35}"/>
              </a:ext>
            </a:extLst>
          </p:cNvPr>
          <p:cNvSpPr txBox="1"/>
          <p:nvPr/>
        </p:nvSpPr>
        <p:spPr>
          <a:xfrm>
            <a:off x="5002073" y="638757"/>
            <a:ext cx="3748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563C0"/>
                </a:solidFill>
                <a:latin typeface="Recoleta Bold" pitchFamily="2" charset="77"/>
              </a:rPr>
              <a:t>Let’s Introduce it to your clients!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8085279-65CE-E7B9-C4D3-00225E0A5B70}"/>
              </a:ext>
            </a:extLst>
          </p:cNvPr>
          <p:cNvSpPr txBox="1">
            <a:spLocks/>
          </p:cNvSpPr>
          <p:nvPr/>
        </p:nvSpPr>
        <p:spPr>
          <a:xfrm>
            <a:off x="4571999" y="1086112"/>
            <a:ext cx="4471416" cy="1190876"/>
          </a:xfrm>
          <a:prstGeom prst="rect">
            <a:avLst/>
          </a:prstGeom>
        </p:spPr>
        <p:txBody>
          <a:bodyPr lIns="73152" rIns="137160"/>
          <a:lstStyle>
            <a:lvl1pPr marL="0" indent="0" algn="l" defTabSz="685800" rtl="0" eaLnBrk="1" latinLnBrk="0" hangingPunct="1">
              <a:lnSpc>
                <a:spcPts val="820"/>
              </a:lnSpc>
              <a:spcBef>
                <a:spcPts val="750"/>
              </a:spcBef>
              <a:buFontTx/>
              <a:buNone/>
              <a:defRPr sz="900" kern="1200" baseline="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262890" indent="-137160" algn="l" defTabSz="685800" rtl="0" eaLnBrk="1" latinLnBrk="0" hangingPunct="1">
              <a:lnSpc>
                <a:spcPts val="82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900" kern="1200" baseline="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265176" indent="-137160" algn="l" defTabSz="685800" rtl="0" eaLnBrk="1" latinLnBrk="0" hangingPunct="1">
              <a:lnSpc>
                <a:spcPts val="820"/>
              </a:lnSpc>
              <a:spcBef>
                <a:spcPts val="375"/>
              </a:spcBef>
              <a:buSzPct val="90000"/>
              <a:buFontTx/>
              <a:buBlip>
                <a:blip r:embed="rId3"/>
              </a:buBlip>
              <a:defRPr sz="900" kern="1200" baseline="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ts val="820"/>
              </a:lnSpc>
              <a:spcBef>
                <a:spcPts val="375"/>
              </a:spcBef>
              <a:buFontTx/>
              <a:buNone/>
              <a:defRPr sz="900" kern="1200" baseline="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ts val="820"/>
              </a:lnSpc>
              <a:spcBef>
                <a:spcPts val="375"/>
              </a:spcBef>
              <a:buFontTx/>
              <a:buNone/>
              <a:defRPr sz="900" kern="1200" baseline="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Aft>
                <a:spcPts val="600"/>
              </a:spcAft>
              <a:buSzPct val="85000"/>
              <a:buBlip>
                <a:blip r:embed="rId4"/>
              </a:buBlip>
            </a:pPr>
            <a:r>
              <a:rPr lang="en-US" sz="1600" dirty="0"/>
              <a:t>Looking for a multitasking glow that cares for your skin? </a:t>
            </a:r>
            <a:r>
              <a:rPr lang="en-US" sz="1600" dirty="0" err="1"/>
              <a:t>Superglow</a:t>
            </a:r>
            <a:r>
              <a:rPr lang="en-US" sz="1600" dirty="0"/>
              <a:t> is packed with 80% skincare ingredients, I’d love to apply some on the back of your hand so you can experience the immediate hydration and radiance.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SzPct val="85000"/>
              <a:buBlip>
                <a:blip r:embed="rId4"/>
              </a:buBlip>
            </a:pPr>
            <a:r>
              <a:rPr lang="en-US" sz="1600" dirty="0"/>
              <a:t>Want the glow without the glitter? This formula gives a pearlescent, luminous finish. It’s never metallic or sparkly. Let me show you the 4 ways you can wear it!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7CB589-C150-7F92-D1CA-A3A5489782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5699" y="3545888"/>
            <a:ext cx="1700749" cy="15976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F0A1B0-F58C-21C8-36DA-FFABDA56D738}"/>
              </a:ext>
            </a:extLst>
          </p:cNvPr>
          <p:cNvSpPr txBox="1"/>
          <p:nvPr/>
        </p:nvSpPr>
        <p:spPr>
          <a:xfrm>
            <a:off x="7701400" y="3844557"/>
            <a:ext cx="1309345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" b="1" dirty="0">
                <a:solidFill>
                  <a:srgbClr val="F563C0"/>
                </a:solidFill>
                <a:latin typeface="Recoleta Bold" pitchFamily="2" charset="77"/>
              </a:rPr>
              <a:t>TF BFFs</a:t>
            </a:r>
          </a:p>
          <a:p>
            <a:pPr algn="ctr"/>
            <a:r>
              <a:rPr lang="en-US" sz="900" dirty="0">
                <a:latin typeface="Proxima Nova" panose="02000506030000020004" pitchFamily="50" charset="0"/>
              </a:rPr>
              <a:t>Born This Way Foundation</a:t>
            </a:r>
          </a:p>
          <a:p>
            <a:pPr algn="ctr"/>
            <a:r>
              <a:rPr lang="en-US" sz="900" dirty="0">
                <a:latin typeface="Proxima Nova" panose="02000506030000020004" pitchFamily="50" charset="0"/>
              </a:rPr>
              <a:t>Born This Way </a:t>
            </a:r>
          </a:p>
          <a:p>
            <a:pPr algn="ctr"/>
            <a:r>
              <a:rPr lang="en-US" sz="900" dirty="0">
                <a:latin typeface="Proxima Nova" panose="02000506030000020004" pitchFamily="50" charset="0"/>
              </a:rPr>
              <a:t>Super Coverage</a:t>
            </a:r>
          </a:p>
          <a:p>
            <a:pPr algn="ctr"/>
            <a:endParaRPr lang="en-US" sz="1150" b="1" dirty="0">
              <a:solidFill>
                <a:srgbClr val="F563C0"/>
              </a:solidFill>
              <a:latin typeface="Recoleta Bold" pitchFamily="2" charset="77"/>
            </a:endParaRPr>
          </a:p>
        </p:txBody>
      </p:sp>
      <p:pic>
        <p:nvPicPr>
          <p:cNvPr id="11" name="Picture 10" descr="A person holding a bottle of make up&#10;&#10;AI-generated content may be incorrect.">
            <a:extLst>
              <a:ext uri="{FF2B5EF4-FFF2-40B4-BE49-F238E27FC236}">
                <a16:creationId xmlns:a16="http://schemas.microsoft.com/office/drawing/2014/main" id="{F2B1ED0F-1C3C-2E6A-97A5-895A78AA0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329" y="638757"/>
            <a:ext cx="4180638" cy="41806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DD6EB4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8427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61653-FA26-4CAE-655E-7FF01CABC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47CC813-40FF-AADE-0A52-6E28BB0E6534}"/>
              </a:ext>
            </a:extLst>
          </p:cNvPr>
          <p:cNvSpPr txBox="1"/>
          <p:nvPr/>
        </p:nvSpPr>
        <p:spPr>
          <a:xfrm>
            <a:off x="1585682" y="4517741"/>
            <a:ext cx="1346454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" b="1">
                <a:solidFill>
                  <a:srgbClr val="DD6EB4"/>
                </a:solidFill>
                <a:latin typeface="Recoleta Bold" pitchFamily="2" charset="77"/>
              </a:rPr>
              <a:t>PRIMER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713157-2454-28B6-DE5B-593E8298A6F7}"/>
              </a:ext>
            </a:extLst>
          </p:cNvPr>
          <p:cNvSpPr txBox="1"/>
          <p:nvPr/>
        </p:nvSpPr>
        <p:spPr>
          <a:xfrm>
            <a:off x="6211866" y="4517741"/>
            <a:ext cx="1346454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" b="1">
                <a:solidFill>
                  <a:srgbClr val="DD6EB4"/>
                </a:solidFill>
                <a:latin typeface="Recoleta Bold" pitchFamily="2" charset="77"/>
              </a:rPr>
              <a:t>HIGHLIGHTER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C73D34-2547-7DEB-AD05-63066E1A94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1" y="271308"/>
            <a:ext cx="7886700" cy="195262"/>
          </a:xfrm>
        </p:spPr>
        <p:txBody>
          <a:bodyPr/>
          <a:lstStyle/>
          <a:p>
            <a:r>
              <a:rPr lang="en-US"/>
              <a:t>Multi-Use Highlighting Skin Enhancer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CEC921D3-DA30-B714-8394-7F000A202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9122"/>
            <a:ext cx="7886700" cy="207648"/>
          </a:xfrm>
        </p:spPr>
        <p:txBody>
          <a:bodyPr/>
          <a:lstStyle/>
          <a:p>
            <a:r>
              <a:rPr lang="en-US"/>
              <a:t>BORN THIS WAY SUPER GLOW</a:t>
            </a:r>
          </a:p>
        </p:txBody>
      </p:sp>
      <p:pic>
        <p:nvPicPr>
          <p:cNvPr id="6" name="Picture 5" descr="A person with brown hair and a pink background&#10;&#10;AI-generated content may be incorrect.">
            <a:extLst>
              <a:ext uri="{FF2B5EF4-FFF2-40B4-BE49-F238E27FC236}">
                <a16:creationId xmlns:a16="http://schemas.microsoft.com/office/drawing/2014/main" id="{07B28F34-0881-674D-84F7-565C4902B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77" y="627554"/>
            <a:ext cx="3890187" cy="3890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DD6EB4">
                <a:alpha val="70000"/>
              </a:srgbClr>
            </a:outerShdw>
          </a:effectLst>
        </p:spPr>
      </p:pic>
      <p:pic>
        <p:nvPicPr>
          <p:cNvPr id="9" name="Picture 8" descr="A person applying foundation on her face&#10;&#10;AI-generated content may be incorrect.">
            <a:extLst>
              <a:ext uri="{FF2B5EF4-FFF2-40B4-BE49-F238E27FC236}">
                <a16:creationId xmlns:a16="http://schemas.microsoft.com/office/drawing/2014/main" id="{47C1F6AB-C7F3-78AB-942A-D4A66274F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938" y="638756"/>
            <a:ext cx="3890187" cy="3890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DD6EB4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2788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F2A48-751F-2599-00A1-422FE8858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B7800-EDD0-B2FD-D098-0F5C71DDF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4862"/>
            <a:ext cx="9144000" cy="993775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Recoleta Bold"/>
              </a:rPr>
              <a:t>LIP INJECTION</a:t>
            </a:r>
            <a:br>
              <a:rPr lang="en-US" dirty="0">
                <a:latin typeface="Recoleta Bold"/>
              </a:rPr>
            </a:br>
            <a:r>
              <a:rPr lang="en-US" dirty="0">
                <a:latin typeface="Recoleta Bold"/>
              </a:rPr>
              <a:t>LIP GLOSS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998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4FDA3-43F8-D012-1A73-D8A973D4C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lip glosses&#10;&#10;AI-generated content may be incorrect.">
            <a:extLst>
              <a:ext uri="{FF2B5EF4-FFF2-40B4-BE49-F238E27FC236}">
                <a16:creationId xmlns:a16="http://schemas.microsoft.com/office/drawing/2014/main" id="{1E4D5487-8D74-3119-B97C-4ED55FDD3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03" y="1090664"/>
            <a:ext cx="3643917" cy="36439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DD6EB4">
                <a:alpha val="70000"/>
              </a:srgbClr>
            </a:outerShdw>
          </a:effectLst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B8E4949F-63C1-D2E9-B5A6-66696AC77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651" y="328488"/>
            <a:ext cx="5705323" cy="496888"/>
          </a:xfrm>
        </p:spPr>
        <p:txBody>
          <a:bodyPr/>
          <a:lstStyle/>
          <a:p>
            <a:r>
              <a:rPr lang="en-US" dirty="0"/>
              <a:t>LIP INJECTION LIP GLOSS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ED6CB6C-422E-9DA0-E5CA-4B17642F8D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Cooling Instant Lip Plumper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F5A868C-8830-69D9-3A91-4C6290D10383}"/>
              </a:ext>
            </a:extLst>
          </p:cNvPr>
          <p:cNvSpPr txBox="1">
            <a:spLocks/>
          </p:cNvSpPr>
          <p:nvPr/>
        </p:nvSpPr>
        <p:spPr>
          <a:xfrm>
            <a:off x="5604380" y="827878"/>
            <a:ext cx="2600224" cy="398638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cap="all" baseline="0">
                <a:solidFill>
                  <a:srgbClr val="FF1C6E"/>
                </a:solidFill>
                <a:latin typeface="Recoleta Bold" pitchFamily="2" charset="77"/>
                <a:ea typeface="+mj-ea"/>
                <a:cs typeface="+mj-cs"/>
              </a:defRPr>
            </a:lvl1pPr>
          </a:lstStyle>
          <a:p>
            <a:r>
              <a:rPr lang="en-US" sz="1800" cap="none" dirty="0"/>
              <a:t>Gentle Cooling, Smoother Lips &amp; A Pretty Plump 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A9596DA7-4A9C-DF96-EF3B-828E3D33D5B2}"/>
              </a:ext>
            </a:extLst>
          </p:cNvPr>
          <p:cNvSpPr txBox="1">
            <a:spLocks/>
          </p:cNvSpPr>
          <p:nvPr/>
        </p:nvSpPr>
        <p:spPr>
          <a:xfrm>
            <a:off x="4704426" y="1696053"/>
            <a:ext cx="4567590" cy="2457937"/>
          </a:xfrm>
          <a:prstGeom prst="rect">
            <a:avLst/>
          </a:prstGeom>
        </p:spPr>
        <p:txBody>
          <a:bodyPr lIns="73152" rIns="137160"/>
          <a:lstStyle>
            <a:lvl1pPr marL="0" indent="0" algn="l" defTabSz="685800" rtl="0" eaLnBrk="1" latinLnBrk="0" hangingPunct="1">
              <a:lnSpc>
                <a:spcPts val="820"/>
              </a:lnSpc>
              <a:spcBef>
                <a:spcPts val="750"/>
              </a:spcBef>
              <a:buFontTx/>
              <a:buNone/>
              <a:defRPr sz="900" kern="1200" baseline="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262890" indent="-137160" algn="l" defTabSz="685800" rtl="0" eaLnBrk="1" latinLnBrk="0" hangingPunct="1">
              <a:lnSpc>
                <a:spcPts val="820"/>
              </a:lnSpc>
              <a:spcBef>
                <a:spcPts val="375"/>
              </a:spcBef>
              <a:buSzPct val="90000"/>
              <a:buFontTx/>
              <a:buBlip>
                <a:blip r:embed="rId3"/>
              </a:buBlip>
              <a:defRPr sz="900" kern="1200" baseline="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265176" indent="-137160" algn="l" defTabSz="685800" rtl="0" eaLnBrk="1" latinLnBrk="0" hangingPunct="1">
              <a:lnSpc>
                <a:spcPts val="820"/>
              </a:lnSpc>
              <a:spcBef>
                <a:spcPts val="375"/>
              </a:spcBef>
              <a:buSzPct val="90000"/>
              <a:buFontTx/>
              <a:buBlip>
                <a:blip r:embed="rId4"/>
              </a:buBlip>
              <a:defRPr sz="900" kern="1200" baseline="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ts val="820"/>
              </a:lnSpc>
              <a:spcBef>
                <a:spcPts val="375"/>
              </a:spcBef>
              <a:buFontTx/>
              <a:buNone/>
              <a:defRPr sz="900" kern="1200" baseline="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ts val="820"/>
              </a:lnSpc>
              <a:spcBef>
                <a:spcPts val="375"/>
              </a:spcBef>
              <a:buFontTx/>
              <a:buNone/>
              <a:defRPr sz="900" kern="1200" baseline="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base">
              <a:lnSpc>
                <a:spcPct val="100000"/>
              </a:lnSpc>
              <a:buBlip>
                <a:blip r:embed="rId4"/>
              </a:buBlip>
            </a:pPr>
            <a:r>
              <a:rPr lang="en-US" sz="1400" dirty="0">
                <a:solidFill>
                  <a:srgbClr val="000000"/>
                </a:solidFill>
              </a:rPr>
              <a:t>Instant Lip Plump with a Cooling Sensation  </a:t>
            </a:r>
          </a:p>
          <a:p>
            <a:pPr lvl="1" fontAlgn="base">
              <a:lnSpc>
                <a:spcPct val="100000"/>
              </a:lnSpc>
              <a:buBlip>
                <a:blip r:embed="rId4"/>
              </a:buBlip>
            </a:pPr>
            <a:r>
              <a:rPr lang="en-US" sz="1400" dirty="0">
                <a:solidFill>
                  <a:srgbClr val="000000"/>
                </a:solidFill>
              </a:rPr>
              <a:t>No Burning Sensation Plumping Power </a:t>
            </a:r>
          </a:p>
          <a:p>
            <a:pPr lvl="1" fontAlgn="base">
              <a:lnSpc>
                <a:spcPct val="100000"/>
              </a:lnSpc>
              <a:buBlip>
                <a:blip r:embed="rId4"/>
              </a:buBlip>
            </a:pPr>
            <a:r>
              <a:rPr lang="en-US" sz="1400" dirty="0">
                <a:solidFill>
                  <a:srgbClr val="000000"/>
                </a:solidFill>
              </a:rPr>
              <a:t>Hydrating Formula </a:t>
            </a:r>
          </a:p>
          <a:p>
            <a:pPr lvl="1" fontAlgn="base">
              <a:lnSpc>
                <a:spcPct val="100000"/>
              </a:lnSpc>
              <a:buBlip>
                <a:blip r:embed="rId4"/>
              </a:buBlip>
            </a:pPr>
            <a:r>
              <a:rPr lang="en-US" sz="1400" dirty="0">
                <a:solidFill>
                  <a:srgbClr val="000000"/>
                </a:solidFill>
              </a:rPr>
              <a:t>Lips Appear Instantly Smoother  </a:t>
            </a:r>
          </a:p>
          <a:p>
            <a:pPr lvl="1" fontAlgn="base">
              <a:lnSpc>
                <a:spcPct val="100000"/>
              </a:lnSpc>
              <a:buBlip>
                <a:blip r:embed="rId4"/>
              </a:buBlip>
            </a:pPr>
            <a:r>
              <a:rPr lang="en-US" sz="1400" dirty="0">
                <a:solidFill>
                  <a:srgbClr val="000000"/>
                </a:solidFill>
              </a:rPr>
              <a:t>High-Shine Glosses &amp; Shimmers </a:t>
            </a:r>
          </a:p>
          <a:p>
            <a:pPr lvl="1" fontAlgn="base">
              <a:lnSpc>
                <a:spcPct val="100000"/>
              </a:lnSpc>
              <a:buBlip>
                <a:blip r:embed="rId4"/>
              </a:buBlip>
            </a:pPr>
            <a:r>
              <a:rPr lang="en-US" sz="1400" dirty="0">
                <a:solidFill>
                  <a:srgbClr val="000000"/>
                </a:solidFill>
              </a:rPr>
              <a:t>Available in 8 Shades, Including 5 New Ones! </a:t>
            </a:r>
          </a:p>
          <a:p>
            <a:pPr lvl="1">
              <a:lnSpc>
                <a:spcPts val="920"/>
              </a:lnSpc>
              <a:buBlip>
                <a:blip r:embed="rId4"/>
              </a:buBlip>
            </a:pP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7" name="Picture 6" descr="A pink heart with a black background&#10;&#10;AI-generated content may be incorrect.">
            <a:extLst>
              <a:ext uri="{FF2B5EF4-FFF2-40B4-BE49-F238E27FC236}">
                <a16:creationId xmlns:a16="http://schemas.microsoft.com/office/drawing/2014/main" id="{DE75FFC1-8CED-6418-3A83-513467075C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6406" y="3752850"/>
            <a:ext cx="1587974" cy="14032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C6DCFF-3AF3-FE5F-5DAE-624E585DB900}"/>
              </a:ext>
            </a:extLst>
          </p:cNvPr>
          <p:cNvSpPr txBox="1"/>
          <p:nvPr/>
        </p:nvSpPr>
        <p:spPr>
          <a:xfrm>
            <a:off x="4140200" y="4018138"/>
            <a:ext cx="1309345" cy="989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en-US" sz="1200" cap="all" dirty="0">
                <a:solidFill>
                  <a:srgbClr val="FF1C6E"/>
                </a:solidFill>
                <a:latin typeface="Recoleta Bold" pitchFamily="2" charset="77"/>
                <a:ea typeface="+mj-ea"/>
                <a:cs typeface="+mj-cs"/>
              </a:rPr>
              <a:t>TF BFFs</a:t>
            </a:r>
          </a:p>
          <a:p>
            <a:pPr algn="ctr"/>
            <a:r>
              <a:rPr lang="en-US" sz="900" dirty="0">
                <a:latin typeface="Proxima Nova" panose="02000506030000020004" pitchFamily="50" charset="0"/>
              </a:rPr>
              <a:t>Pillow Balm</a:t>
            </a:r>
          </a:p>
          <a:p>
            <a:pPr algn="ctr"/>
            <a:r>
              <a:rPr lang="en-US" sz="900" dirty="0">
                <a:latin typeface="Proxima Nova" panose="02000506030000020004" pitchFamily="50" charset="0"/>
              </a:rPr>
              <a:t>Lip Shaper</a:t>
            </a:r>
          </a:p>
          <a:p>
            <a:pPr algn="ctr"/>
            <a:r>
              <a:rPr lang="en-US" sz="900" dirty="0">
                <a:latin typeface="Proxima Nova" panose="02000506030000020004" pitchFamily="50" charset="0"/>
              </a:rPr>
              <a:t>Born This Way </a:t>
            </a:r>
          </a:p>
          <a:p>
            <a:pPr algn="ctr"/>
            <a:r>
              <a:rPr lang="en-US" sz="900" dirty="0">
                <a:latin typeface="Proxima Nova" panose="02000506030000020004" pitchFamily="50" charset="0"/>
              </a:rPr>
              <a:t>Super Coverage</a:t>
            </a:r>
          </a:p>
          <a:p>
            <a:pPr algn="ctr"/>
            <a:endParaRPr lang="en-US" sz="1150" b="1" dirty="0">
              <a:solidFill>
                <a:srgbClr val="F563C0"/>
              </a:solidFill>
              <a:latin typeface="Recoleta 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73129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59B2FD767805428EFA1FCB38AFF8BB" ma:contentTypeVersion="16" ma:contentTypeDescription="Create a new document." ma:contentTypeScope="" ma:versionID="b308a44601e008525778018a2213e0cc">
  <xsd:schema xmlns:xsd="http://www.w3.org/2001/XMLSchema" xmlns:xs="http://www.w3.org/2001/XMLSchema" xmlns:p="http://schemas.microsoft.com/office/2006/metadata/properties" xmlns:ns2="54744b62-de25-45a1-b2a3-75773a3793ef" xmlns:ns3="c8ff0fdf-6548-48ca-b973-9d5338b584d6" targetNamespace="http://schemas.microsoft.com/office/2006/metadata/properties" ma:root="true" ma:fieldsID="89cff26253a56a356d2dd318559ce719" ns2:_="" ns3:_="">
    <xsd:import namespace="54744b62-de25-45a1-b2a3-75773a3793ef"/>
    <xsd:import namespace="c8ff0fdf-6548-48ca-b973-9d5338b584d6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DateTaken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744b62-de25-45a1-b2a3-75773a3793ef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dddea85d-8e0b-406d-8369-d493ceb65ff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ff0fdf-6548-48ca-b973-9d5338b584d6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77f2302d-7d0d-4a1e-b758-42fa881444c1}" ma:internalName="TaxCatchAll" ma:showField="CatchAllData" ma:web="c8ff0fdf-6548-48ca-b973-9d5338b584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744b62-de25-45a1-b2a3-75773a3793ef">
      <Terms xmlns="http://schemas.microsoft.com/office/infopath/2007/PartnerControls"/>
    </lcf76f155ced4ddcb4097134ff3c332f>
    <TaxCatchAll xmlns="c8ff0fdf-6548-48ca-b973-9d5338b584d6" xsi:nil="true"/>
    <SharedWithUsers xmlns="c8ff0fdf-6548-48ca-b973-9d5338b584d6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80CF50-3995-4703-8C34-75B24BD916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744b62-de25-45a1-b2a3-75773a3793ef"/>
    <ds:schemaRef ds:uri="c8ff0fdf-6548-48ca-b973-9d5338b584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8F25538-9C14-403A-9624-BC1EEA665335}">
  <ds:schemaRefs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2006/documentManagement/types"/>
    <ds:schemaRef ds:uri="54744b62-de25-45a1-b2a3-75773a3793ef"/>
    <ds:schemaRef ds:uri="http://schemas.microsoft.com/office/infopath/2007/PartnerControls"/>
    <ds:schemaRef ds:uri="http://purl.org/dc/dcmitype/"/>
    <ds:schemaRef ds:uri="c8ff0fdf-6548-48ca-b973-9d5338b584d6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063953E-9106-462B-B3BF-3DA4BD7235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1407</TotalTime>
  <Words>596</Words>
  <Application>Microsoft Office PowerPoint</Application>
  <PresentationFormat>On-screen Show (16:9)</PresentationFormat>
  <Paragraphs>77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Aromatica Bold</vt:lpstr>
      <vt:lpstr>Calibri</vt:lpstr>
      <vt:lpstr>Proxima Nova</vt:lpstr>
      <vt:lpstr>Proxima Nova Light</vt:lpstr>
      <vt:lpstr>Proxima Nova Medium</vt:lpstr>
      <vt:lpstr>Recoleta Bold</vt:lpstr>
      <vt:lpstr>Office Theme</vt:lpstr>
      <vt:lpstr>PowerPoint Presentation</vt:lpstr>
      <vt:lpstr>PowerPoint Presentation</vt:lpstr>
      <vt:lpstr>BORN THIS WAY SUPER GLOW</vt:lpstr>
      <vt:lpstr>PowerPoint Presentation</vt:lpstr>
      <vt:lpstr>PowerPoint Presentation</vt:lpstr>
      <vt:lpstr>PowerPoint Presentation</vt:lpstr>
      <vt:lpstr>BORN THIS WAY SUPER GLOW</vt:lpstr>
      <vt:lpstr>LIP INJECTION LIP GLOSS</vt:lpstr>
      <vt:lpstr>LIP INJECTION LIP GLOSS</vt:lpstr>
      <vt:lpstr>LIP INJECTION LIP GLOSS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Echon, Tareeda</dc:creator>
  <cp:keywords/>
  <dc:description/>
  <cp:lastModifiedBy>Emmerson, Leslie</cp:lastModifiedBy>
  <cp:revision>47</cp:revision>
  <dcterms:created xsi:type="dcterms:W3CDTF">2023-09-22T18:58:16Z</dcterms:created>
  <dcterms:modified xsi:type="dcterms:W3CDTF">2025-12-10T21:43:53Z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1f34ead-50a3-4950-8a39-fca3a33c48cb_Enabled">
    <vt:lpwstr>true</vt:lpwstr>
  </property>
  <property fmtid="{D5CDD505-2E9C-101B-9397-08002B2CF9AE}" pid="3" name="MSIP_Label_b1f34ead-50a3-4950-8a39-fca3a33c48cb_SetDate">
    <vt:lpwstr>2023-09-22T21:31:36Z</vt:lpwstr>
  </property>
  <property fmtid="{D5CDD505-2E9C-101B-9397-08002B2CF9AE}" pid="4" name="MSIP_Label_b1f34ead-50a3-4950-8a39-fca3a33c48cb_Method">
    <vt:lpwstr>Standard</vt:lpwstr>
  </property>
  <property fmtid="{D5CDD505-2E9C-101B-9397-08002B2CF9AE}" pid="5" name="MSIP_Label_b1f34ead-50a3-4950-8a39-fca3a33c48cb_Name">
    <vt:lpwstr>Confidential</vt:lpwstr>
  </property>
  <property fmtid="{D5CDD505-2E9C-101B-9397-08002B2CF9AE}" pid="6" name="MSIP_Label_b1f34ead-50a3-4950-8a39-fca3a33c48cb_SiteId">
    <vt:lpwstr>0c5638da-d686-4d6a-8df4-e0552c70cb17</vt:lpwstr>
  </property>
  <property fmtid="{D5CDD505-2E9C-101B-9397-08002B2CF9AE}" pid="7" name="MSIP_Label_b1f34ead-50a3-4950-8a39-fca3a33c48cb_ActionId">
    <vt:lpwstr>f17ac433-1795-4d04-96ad-ff031b3b027f</vt:lpwstr>
  </property>
  <property fmtid="{D5CDD505-2E9C-101B-9397-08002B2CF9AE}" pid="8" name="MSIP_Label_b1f34ead-50a3-4950-8a39-fca3a33c48cb_ContentBits">
    <vt:lpwstr>0</vt:lpwstr>
  </property>
  <property fmtid="{D5CDD505-2E9C-101B-9397-08002B2CF9AE}" pid="9" name="ContentTypeId">
    <vt:lpwstr>0x0101002659B2FD767805428EFA1FCB38AFF8BB</vt:lpwstr>
  </property>
  <property fmtid="{D5CDD505-2E9C-101B-9397-08002B2CF9AE}" pid="10" name="MediaServiceImageTags">
    <vt:lpwstr/>
  </property>
  <property fmtid="{D5CDD505-2E9C-101B-9397-08002B2CF9AE}" pid="11" name="Order">
    <vt:lpwstr>1019500.00000000</vt:lpwstr>
  </property>
  <property fmtid="{D5CDD505-2E9C-101B-9397-08002B2CF9AE}" pid="12" name="xd_ProgID">
    <vt:lpwstr/>
  </property>
  <property fmtid="{D5CDD505-2E9C-101B-9397-08002B2CF9AE}" pid="13" name="ComplianceAssetId">
    <vt:lpwstr/>
  </property>
  <property fmtid="{D5CDD505-2E9C-101B-9397-08002B2CF9AE}" pid="14" name="TemplateUrl">
    <vt:lpwstr/>
  </property>
  <property fmtid="{D5CDD505-2E9C-101B-9397-08002B2CF9AE}" pid="15" name="_ExtendedDescription">
    <vt:lpwstr/>
  </property>
  <property fmtid="{D5CDD505-2E9C-101B-9397-08002B2CF9AE}" pid="16" name="TriggerFlowInfo">
    <vt:lpwstr/>
  </property>
  <property fmtid="{D5CDD505-2E9C-101B-9397-08002B2CF9AE}" pid="17" name="xd_Signature">
    <vt:lpwstr/>
  </property>
</Properties>
</file>